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4"/>
  </p:notesMasterIdLst>
  <p:sldIdLst>
    <p:sldId id="494" r:id="rId5"/>
    <p:sldId id="547" r:id="rId6"/>
    <p:sldId id="552" r:id="rId7"/>
    <p:sldId id="550" r:id="rId8"/>
    <p:sldId id="512" r:id="rId9"/>
    <p:sldId id="513" r:id="rId10"/>
    <p:sldId id="514" r:id="rId11"/>
    <p:sldId id="515" r:id="rId12"/>
    <p:sldId id="516" r:id="rId13"/>
    <p:sldId id="517" r:id="rId14"/>
    <p:sldId id="518" r:id="rId15"/>
    <p:sldId id="519" r:id="rId16"/>
    <p:sldId id="520" r:id="rId17"/>
    <p:sldId id="521" r:id="rId18"/>
    <p:sldId id="522" r:id="rId19"/>
    <p:sldId id="523" r:id="rId20"/>
    <p:sldId id="524" r:id="rId21"/>
    <p:sldId id="525" r:id="rId22"/>
    <p:sldId id="526" r:id="rId23"/>
    <p:sldId id="527" r:id="rId24"/>
    <p:sldId id="528" r:id="rId25"/>
    <p:sldId id="529" r:id="rId26"/>
    <p:sldId id="530" r:id="rId27"/>
    <p:sldId id="531" r:id="rId28"/>
    <p:sldId id="532" r:id="rId29"/>
    <p:sldId id="533" r:id="rId30"/>
    <p:sldId id="534" r:id="rId31"/>
    <p:sldId id="535" r:id="rId32"/>
    <p:sldId id="536" r:id="rId33"/>
    <p:sldId id="544" r:id="rId34"/>
    <p:sldId id="538" r:id="rId35"/>
    <p:sldId id="545" r:id="rId36"/>
    <p:sldId id="546" r:id="rId37"/>
    <p:sldId id="539" r:id="rId38"/>
    <p:sldId id="540" r:id="rId39"/>
    <p:sldId id="548" r:id="rId40"/>
    <p:sldId id="541" r:id="rId41"/>
    <p:sldId id="542" r:id="rId42"/>
    <p:sldId id="543" r:id="rId43"/>
  </p:sldIdLst>
  <p:sldSz cx="7556500" cy="10693400"/>
  <p:notesSz cx="9144000" cy="6858000"/>
  <p:embeddedFontLst>
    <p:embeddedFont>
      <p:font typeface="Abadi" panose="020B0604020202020204" charset="0"/>
      <p:regular r:id="rId45"/>
    </p:embeddedFont>
    <p:embeddedFont>
      <p:font typeface="Arial Black" panose="020B0A04020102020204" pitchFamily="34" charset="0"/>
      <p:regular r:id="rId46"/>
      <p:bold r:id="rId47"/>
      <p:italic r:id="rId48"/>
    </p:embeddedFont>
    <p:embeddedFont>
      <p:font typeface="Arial MT Light" panose="020B0604020202020204" charset="0"/>
      <p:regular r:id="rId49"/>
      <p:italic r:id="rId50"/>
    </p:embeddedFont>
    <p:embeddedFont>
      <p:font typeface="Arial MT Medium" panose="020B0604020202020204" charset="0"/>
      <p:regular r:id="rId51"/>
      <p:italic r:id="rId52"/>
    </p:embeddedFont>
    <p:embeddedFont>
      <p:font typeface="Gilroy ExtraBold" panose="00000900000000000000" charset="0"/>
      <p:bold r:id="rId53"/>
    </p:embeddedFont>
    <p:embeddedFont>
      <p:font typeface="Myriad Pro" panose="020B0503030403020204" charset="0"/>
      <p:regular r:id="rId54"/>
      <p:bold r:id="rId55"/>
      <p:italic r:id="rId56"/>
      <p:boldItalic r:id="rId57"/>
    </p:embeddedFont>
    <p:embeddedFont>
      <p:font typeface="Myriad Pro Black" panose="020B0903030403020204" charset="0"/>
      <p:bold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7" userDrawn="1">
          <p15:clr>
            <a:srgbClr val="A4A3A4"/>
          </p15:clr>
        </p15:guide>
        <p15:guide id="2" pos="203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AE69-2044-77E8-4DE3-ADF39AE26113}" name="TOTRADE Team" initials="TT" userId="S::team@totrade.co::b05d867e-e5d0-4d94-8a56-17dcf7da626f" providerId="AD"/>
  <p188:author id="{99A260C1-E479-2E24-A16E-5B06FE2E121B}" name="Thone Siharath" initials="TS" userId="S::ps@365.totrade.co::3af686d6-b1f0-4f2a-b210-c611a32a9c5b" providerId="AD"/>
  <p188:author id="{7F4327FE-33BE-5615-762C-DA61BE1D9D03}" name="Thone" initials="T" userId="S::ceo@hydroloop.org::3af686d6-b1f0-4f2a-b210-c611a32a9c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3C74F8-8CD3-4A5B-BEE4-E935C3E14E36}" v="21" dt="2025-10-10T09:39:51.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057"/>
        <p:guide pos="2035"/>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ne Siharath" userId="41daa6c8-f00d-4210-8653-d175ab2a0b95" providerId="ADAL" clId="{3E983F0A-1568-443E-8540-A4B44F62E6EA}"/>
    <pc:docChg chg="undo custSel addSld delSld modSld sldOrd delMainMaster modShowInfo">
      <pc:chgData name="Thone Siharath" userId="41daa6c8-f00d-4210-8653-d175ab2a0b95" providerId="ADAL" clId="{3E983F0A-1568-443E-8540-A4B44F62E6EA}" dt="2025-09-16T03:04:42.210" v="1553" actId="14100"/>
      <pc:docMkLst>
        <pc:docMk/>
      </pc:docMkLst>
      <pc:sldChg chg="modSp del">
        <pc:chgData name="Thone Siharath" userId="41daa6c8-f00d-4210-8653-d175ab2a0b95" providerId="ADAL" clId="{3E983F0A-1568-443E-8540-A4B44F62E6EA}" dt="2025-09-10T07:18:11.095" v="146" actId="47"/>
        <pc:sldMkLst>
          <pc:docMk/>
          <pc:sldMk cId="3210341643" sldId="484"/>
        </pc:sldMkLst>
      </pc:sldChg>
      <pc:sldChg chg="addSp delSp modSp mod modNotesTx">
        <pc:chgData name="Thone Siharath" userId="41daa6c8-f00d-4210-8653-d175ab2a0b95" providerId="ADAL" clId="{3E983F0A-1568-443E-8540-A4B44F62E6EA}" dt="2025-09-15T06:45:18.293" v="1550" actId="20577"/>
        <pc:sldMkLst>
          <pc:docMk/>
          <pc:sldMk cId="1048813143" sldId="494"/>
        </pc:sldMkLst>
        <pc:spChg chg="add del mod">
          <ac:chgData name="Thone Siharath" userId="41daa6c8-f00d-4210-8653-d175ab2a0b95" providerId="ADAL" clId="{3E983F0A-1568-443E-8540-A4B44F62E6EA}" dt="2025-09-15T06:45:18.293" v="1550" actId="20577"/>
          <ac:spMkLst>
            <pc:docMk/>
            <pc:sldMk cId="1048813143" sldId="494"/>
            <ac:spMk id="2" creationId="{392A47FE-C838-8790-D399-4C064AF87A30}"/>
          </ac:spMkLst>
        </pc:spChg>
        <pc:spChg chg="add mod">
          <ac:chgData name="Thone Siharath" userId="41daa6c8-f00d-4210-8653-d175ab2a0b95" providerId="ADAL" clId="{3E983F0A-1568-443E-8540-A4B44F62E6EA}" dt="2025-09-14T04:46:23.734" v="1488" actId="555"/>
          <ac:spMkLst>
            <pc:docMk/>
            <pc:sldMk cId="1048813143" sldId="494"/>
            <ac:spMk id="7" creationId="{23EF812B-2459-7097-2535-530FAAFCBD4D}"/>
          </ac:spMkLst>
        </pc:spChg>
        <pc:spChg chg="add mod">
          <ac:chgData name="Thone Siharath" userId="41daa6c8-f00d-4210-8653-d175ab2a0b95" providerId="ADAL" clId="{3E983F0A-1568-443E-8540-A4B44F62E6EA}" dt="2025-09-14T04:45:35.612" v="1455" actId="1035"/>
          <ac:spMkLst>
            <pc:docMk/>
            <pc:sldMk cId="1048813143" sldId="494"/>
            <ac:spMk id="10" creationId="{B06AD7D5-1998-D81D-C2C7-74B96E83D2B3}"/>
          </ac:spMkLst>
        </pc:spChg>
        <pc:spChg chg="add mod">
          <ac:chgData name="Thone Siharath" userId="41daa6c8-f00d-4210-8653-d175ab2a0b95" providerId="ADAL" clId="{3E983F0A-1568-443E-8540-A4B44F62E6EA}" dt="2025-09-10T07:46:17.517" v="278"/>
          <ac:spMkLst>
            <pc:docMk/>
            <pc:sldMk cId="1048813143" sldId="494"/>
            <ac:spMk id="12" creationId="{1812D00A-2CDE-FB40-3960-D73A281E7BAE}"/>
          </ac:spMkLst>
        </pc:spChg>
        <pc:graphicFrameChg chg="add mod">
          <ac:chgData name="Thone Siharath" userId="41daa6c8-f00d-4210-8653-d175ab2a0b95" providerId="ADAL" clId="{3E983F0A-1568-443E-8540-A4B44F62E6EA}" dt="2025-09-10T14:27:33.752" v="1000"/>
          <ac:graphicFrameMkLst>
            <pc:docMk/>
            <pc:sldMk cId="1048813143" sldId="494"/>
            <ac:graphicFrameMk id="13" creationId="{DF36A82B-2739-F58E-86E6-FFB16D4BE901}"/>
          </ac:graphicFrameMkLst>
        </pc:graphicFrameChg>
        <pc:picChg chg="add mod">
          <ac:chgData name="Thone Siharath" userId="41daa6c8-f00d-4210-8653-d175ab2a0b95" providerId="ADAL" clId="{3E983F0A-1568-443E-8540-A4B44F62E6EA}" dt="2025-09-10T07:46:17.517" v="278"/>
          <ac:picMkLst>
            <pc:docMk/>
            <pc:sldMk cId="1048813143" sldId="494"/>
            <ac:picMk id="6" creationId="{6188A28A-44CB-0BF7-0BCA-58930337FF68}"/>
          </ac:picMkLst>
        </pc:picChg>
        <pc:picChg chg="add mod">
          <ac:chgData name="Thone Siharath" userId="41daa6c8-f00d-4210-8653-d175ab2a0b95" providerId="ADAL" clId="{3E983F0A-1568-443E-8540-A4B44F62E6EA}" dt="2025-09-14T04:46:23.734" v="1488" actId="555"/>
          <ac:picMkLst>
            <pc:docMk/>
            <pc:sldMk cId="1048813143" sldId="494"/>
            <ac:picMk id="8" creationId="{975B41FB-0BE1-97D6-7934-8399C1EB2777}"/>
          </ac:picMkLst>
        </pc:picChg>
        <pc:picChg chg="add mod">
          <ac:chgData name="Thone Siharath" userId="41daa6c8-f00d-4210-8653-d175ab2a0b95" providerId="ADAL" clId="{3E983F0A-1568-443E-8540-A4B44F62E6EA}" dt="2025-09-10T07:46:17.517" v="278"/>
          <ac:picMkLst>
            <pc:docMk/>
            <pc:sldMk cId="1048813143" sldId="494"/>
            <ac:picMk id="9" creationId="{1317BAD7-BDFB-6D32-FC99-692E85F97639}"/>
          </ac:picMkLst>
        </pc:picChg>
      </pc:sldChg>
      <pc:sldChg chg="delSp modSp del mod modNotesTx">
        <pc:chgData name="Thone Siharath" userId="41daa6c8-f00d-4210-8653-d175ab2a0b95" providerId="ADAL" clId="{3E983F0A-1568-443E-8540-A4B44F62E6EA}" dt="2025-09-10T07:46:29.877" v="279" actId="2696"/>
        <pc:sldMkLst>
          <pc:docMk/>
          <pc:sldMk cId="774233697" sldId="504"/>
        </pc:sldMkLst>
      </pc:sldChg>
      <pc:sldChg chg="addSp modSp add del mod">
        <pc:chgData name="Thone Siharath" userId="41daa6c8-f00d-4210-8653-d175ab2a0b95" providerId="ADAL" clId="{3E983F0A-1568-443E-8540-A4B44F62E6EA}" dt="2025-09-10T15:13:12.741" v="1299" actId="47"/>
        <pc:sldMkLst>
          <pc:docMk/>
          <pc:sldMk cId="3017726398" sldId="505"/>
        </pc:sldMkLst>
      </pc:sldChg>
      <pc:sldChg chg="add del">
        <pc:chgData name="Thone Siharath" userId="41daa6c8-f00d-4210-8653-d175ab2a0b95" providerId="ADAL" clId="{3E983F0A-1568-443E-8540-A4B44F62E6EA}" dt="2025-09-10T07:20:05.844" v="156" actId="47"/>
        <pc:sldMkLst>
          <pc:docMk/>
          <pc:sldMk cId="4224591635" sldId="505"/>
        </pc:sldMkLst>
      </pc:sldChg>
      <pc:sldChg chg="addSp delSp modSp add mod delAnim modAnim modNotesTx">
        <pc:chgData name="Thone Siharath" userId="41daa6c8-f00d-4210-8653-d175ab2a0b95" providerId="ADAL" clId="{3E983F0A-1568-443E-8540-A4B44F62E6EA}" dt="2025-09-14T15:48:49.549" v="1503" actId="14100"/>
        <pc:sldMkLst>
          <pc:docMk/>
          <pc:sldMk cId="3111465262" sldId="506"/>
        </pc:sldMkLst>
      </pc:sldChg>
      <pc:sldChg chg="del">
        <pc:chgData name="Thone Siharath" userId="41daa6c8-f00d-4210-8653-d175ab2a0b95" providerId="ADAL" clId="{3E983F0A-1568-443E-8540-A4B44F62E6EA}" dt="2025-09-09T10:26:44.942" v="22" actId="47"/>
        <pc:sldMkLst>
          <pc:docMk/>
          <pc:sldMk cId="3923067142" sldId="506"/>
        </pc:sldMkLst>
      </pc:sldChg>
      <pc:sldChg chg="addSp delSp modSp add mod delAnim">
        <pc:chgData name="Thone Siharath" userId="41daa6c8-f00d-4210-8653-d175ab2a0b95" providerId="ADAL" clId="{3E983F0A-1568-443E-8540-A4B44F62E6EA}" dt="2025-09-11T03:38:29.091" v="1302" actId="14100"/>
        <pc:sldMkLst>
          <pc:docMk/>
          <pc:sldMk cId="227160786" sldId="507"/>
        </pc:sldMkLst>
      </pc:sldChg>
      <pc:sldChg chg="delSp modSp del mod delAnim">
        <pc:chgData name="Thone Siharath" userId="41daa6c8-f00d-4210-8653-d175ab2a0b95" providerId="ADAL" clId="{3E983F0A-1568-443E-8540-A4B44F62E6EA}" dt="2025-09-10T07:18:11.095" v="146" actId="47"/>
        <pc:sldMkLst>
          <pc:docMk/>
          <pc:sldMk cId="1934978398" sldId="507"/>
        </pc:sldMkLst>
      </pc:sldChg>
      <pc:sldChg chg="addSp delSp modSp add mod delAnim modAnim modNotesTx">
        <pc:chgData name="Thone Siharath" userId="41daa6c8-f00d-4210-8653-d175ab2a0b95" providerId="ADAL" clId="{3E983F0A-1568-443E-8540-A4B44F62E6EA}" dt="2025-09-13T13:36:24.417" v="1442" actId="20577"/>
        <pc:sldMkLst>
          <pc:docMk/>
          <pc:sldMk cId="965407519" sldId="508"/>
        </pc:sldMkLst>
      </pc:sldChg>
      <pc:sldChg chg="modSp del">
        <pc:chgData name="Thone Siharath" userId="41daa6c8-f00d-4210-8653-d175ab2a0b95" providerId="ADAL" clId="{3E983F0A-1568-443E-8540-A4B44F62E6EA}" dt="2025-09-10T07:18:11.095" v="146" actId="47"/>
        <pc:sldMkLst>
          <pc:docMk/>
          <pc:sldMk cId="1294460918" sldId="508"/>
        </pc:sldMkLst>
      </pc:sldChg>
      <pc:sldChg chg="addSp modSp add mod">
        <pc:chgData name="Thone Siharath" userId="41daa6c8-f00d-4210-8653-d175ab2a0b95" providerId="ADAL" clId="{3E983F0A-1568-443E-8540-A4B44F62E6EA}" dt="2025-09-10T14:21:33.748" v="675"/>
        <pc:sldMkLst>
          <pc:docMk/>
          <pc:sldMk cId="1874349713" sldId="509"/>
        </pc:sldMkLst>
      </pc:sldChg>
      <pc:sldChg chg="modSp del mod">
        <pc:chgData name="Thone Siharath" userId="41daa6c8-f00d-4210-8653-d175ab2a0b95" providerId="ADAL" clId="{3E983F0A-1568-443E-8540-A4B44F62E6EA}" dt="2025-09-10T07:18:11.095" v="146" actId="47"/>
        <pc:sldMkLst>
          <pc:docMk/>
          <pc:sldMk cId="3171391565" sldId="509"/>
        </pc:sldMkLst>
      </pc:sldChg>
      <pc:sldChg chg="addSp modSp add ord modNotesTx">
        <pc:chgData name="Thone Siharath" userId="41daa6c8-f00d-4210-8653-d175ab2a0b95" providerId="ADAL" clId="{3E983F0A-1568-443E-8540-A4B44F62E6EA}" dt="2025-09-15T03:03:30.641" v="1514" actId="113"/>
        <pc:sldMkLst>
          <pc:docMk/>
          <pc:sldMk cId="1498086603" sldId="510"/>
        </pc:sldMkLst>
      </pc:sldChg>
      <pc:sldChg chg="del">
        <pc:chgData name="Thone Siharath" userId="41daa6c8-f00d-4210-8653-d175ab2a0b95" providerId="ADAL" clId="{3E983F0A-1568-443E-8540-A4B44F62E6EA}" dt="2025-09-09T10:26:44.942" v="22" actId="47"/>
        <pc:sldMkLst>
          <pc:docMk/>
          <pc:sldMk cId="2580156175" sldId="510"/>
        </pc:sldMkLst>
      </pc:sldChg>
      <pc:sldChg chg="del">
        <pc:chgData name="Thone Siharath" userId="41daa6c8-f00d-4210-8653-d175ab2a0b95" providerId="ADAL" clId="{3E983F0A-1568-443E-8540-A4B44F62E6EA}" dt="2025-09-09T10:26:44.942" v="22" actId="47"/>
        <pc:sldMkLst>
          <pc:docMk/>
          <pc:sldMk cId="258588753" sldId="511"/>
        </pc:sldMkLst>
      </pc:sldChg>
      <pc:sldChg chg="addSp modSp add del mod">
        <pc:chgData name="Thone Siharath" userId="41daa6c8-f00d-4210-8653-d175ab2a0b95" providerId="ADAL" clId="{3E983F0A-1568-443E-8540-A4B44F62E6EA}" dt="2025-09-10T15:13:09.347" v="1298" actId="47"/>
        <pc:sldMkLst>
          <pc:docMk/>
          <pc:sldMk cId="1176111224" sldId="511"/>
        </pc:sldMkLst>
      </pc:sldChg>
      <pc:sldChg chg="addSp modSp add mod">
        <pc:chgData name="Thone Siharath" userId="41daa6c8-f00d-4210-8653-d175ab2a0b95" providerId="ADAL" clId="{3E983F0A-1568-443E-8540-A4B44F62E6EA}" dt="2025-09-10T14:18:28.977" v="574"/>
        <pc:sldMkLst>
          <pc:docMk/>
          <pc:sldMk cId="2575146899" sldId="512"/>
        </pc:sldMkLst>
        <pc:graphicFrameChg chg="add mod">
          <ac:chgData name="Thone Siharath" userId="41daa6c8-f00d-4210-8653-d175ab2a0b95" providerId="ADAL" clId="{3E983F0A-1568-443E-8540-A4B44F62E6EA}" dt="2025-09-10T14:18:28.977" v="574"/>
          <ac:graphicFrameMkLst>
            <pc:docMk/>
            <pc:sldMk cId="2575146899" sldId="512"/>
            <ac:graphicFrameMk id="2" creationId="{8C44CB84-57CC-9DFE-652E-2CD3F78D57BE}"/>
          </ac:graphicFrameMkLst>
        </pc:graphicFrameChg>
        <pc:picChg chg="mod">
          <ac:chgData name="Thone Siharath" userId="41daa6c8-f00d-4210-8653-d175ab2a0b95" providerId="ADAL" clId="{3E983F0A-1568-443E-8540-A4B44F62E6EA}" dt="2025-09-10T07:49:07.345" v="294" actId="14100"/>
          <ac:picMkLst>
            <pc:docMk/>
            <pc:sldMk cId="2575146899" sldId="512"/>
            <ac:picMk id="5" creationId="{F63D8284-C6DA-23F7-DAC7-77F1374FB0A8}"/>
          </ac:picMkLst>
        </pc:picChg>
      </pc:sldChg>
      <pc:sldChg chg="del">
        <pc:chgData name="Thone Siharath" userId="41daa6c8-f00d-4210-8653-d175ab2a0b95" providerId="ADAL" clId="{3E983F0A-1568-443E-8540-A4B44F62E6EA}" dt="2025-09-09T10:26:44.942" v="22" actId="47"/>
        <pc:sldMkLst>
          <pc:docMk/>
          <pc:sldMk cId="4053018372" sldId="512"/>
        </pc:sldMkLst>
      </pc:sldChg>
      <pc:sldChg chg="del">
        <pc:chgData name="Thone Siharath" userId="41daa6c8-f00d-4210-8653-d175ab2a0b95" providerId="ADAL" clId="{3E983F0A-1568-443E-8540-A4B44F62E6EA}" dt="2025-09-09T10:26:44.942" v="22" actId="47"/>
        <pc:sldMkLst>
          <pc:docMk/>
          <pc:sldMk cId="802842319" sldId="513"/>
        </pc:sldMkLst>
      </pc:sldChg>
      <pc:sldChg chg="addSp modSp add mod">
        <pc:chgData name="Thone Siharath" userId="41daa6c8-f00d-4210-8653-d175ab2a0b95" providerId="ADAL" clId="{3E983F0A-1568-443E-8540-A4B44F62E6EA}" dt="2025-09-10T14:21:43.805" v="677" actId="1038"/>
        <pc:sldMkLst>
          <pc:docMk/>
          <pc:sldMk cId="4182027279" sldId="513"/>
        </pc:sldMkLst>
        <pc:graphicFrameChg chg="add mod">
          <ac:chgData name="Thone Siharath" userId="41daa6c8-f00d-4210-8653-d175ab2a0b95" providerId="ADAL" clId="{3E983F0A-1568-443E-8540-A4B44F62E6EA}" dt="2025-09-10T14:21:43.805" v="677" actId="1038"/>
          <ac:graphicFrameMkLst>
            <pc:docMk/>
            <pc:sldMk cId="4182027279" sldId="513"/>
            <ac:graphicFrameMk id="2" creationId="{C764C1DF-0990-5788-7745-D95F8B87E3A2}"/>
          </ac:graphicFrameMkLst>
        </pc:graphicFrameChg>
        <pc:picChg chg="mod">
          <ac:chgData name="Thone Siharath" userId="41daa6c8-f00d-4210-8653-d175ab2a0b95" providerId="ADAL" clId="{3E983F0A-1568-443E-8540-A4B44F62E6EA}" dt="2025-09-10T07:50:39.327" v="298" actId="14100"/>
          <ac:picMkLst>
            <pc:docMk/>
            <pc:sldMk cId="4182027279" sldId="513"/>
            <ac:picMk id="5" creationId="{FBA51BC1-C376-49FD-FBC2-364923FCBD4A}"/>
          </ac:picMkLst>
        </pc:picChg>
      </pc:sldChg>
      <pc:sldChg chg="addSp modSp add mod">
        <pc:chgData name="Thone Siharath" userId="41daa6c8-f00d-4210-8653-d175ab2a0b95" providerId="ADAL" clId="{3E983F0A-1568-443E-8540-A4B44F62E6EA}" dt="2025-09-10T14:21:49.260" v="678" actId="1036"/>
        <pc:sldMkLst>
          <pc:docMk/>
          <pc:sldMk cId="1554853641" sldId="514"/>
        </pc:sldMkLst>
        <pc:graphicFrameChg chg="add mod">
          <ac:chgData name="Thone Siharath" userId="41daa6c8-f00d-4210-8653-d175ab2a0b95" providerId="ADAL" clId="{3E983F0A-1568-443E-8540-A4B44F62E6EA}" dt="2025-09-10T14:21:49.260" v="678" actId="1036"/>
          <ac:graphicFrameMkLst>
            <pc:docMk/>
            <pc:sldMk cId="1554853641" sldId="514"/>
            <ac:graphicFrameMk id="2" creationId="{0D7080FF-ABF0-C9D8-025A-950825A522AA}"/>
          </ac:graphicFrameMkLst>
        </pc:graphicFrameChg>
        <pc:picChg chg="mod">
          <ac:chgData name="Thone Siharath" userId="41daa6c8-f00d-4210-8653-d175ab2a0b95" providerId="ADAL" clId="{3E983F0A-1568-443E-8540-A4B44F62E6EA}" dt="2025-09-10T07:51:10.099" v="302" actId="14100"/>
          <ac:picMkLst>
            <pc:docMk/>
            <pc:sldMk cId="1554853641" sldId="514"/>
            <ac:picMk id="5" creationId="{4C6E3619-2239-84D7-97D5-64A494244B9D}"/>
          </ac:picMkLst>
        </pc:picChg>
      </pc:sldChg>
      <pc:sldChg chg="del">
        <pc:chgData name="Thone Siharath" userId="41daa6c8-f00d-4210-8653-d175ab2a0b95" providerId="ADAL" clId="{3E983F0A-1568-443E-8540-A4B44F62E6EA}" dt="2025-09-09T10:26:44.942" v="22" actId="47"/>
        <pc:sldMkLst>
          <pc:docMk/>
          <pc:sldMk cId="2091750667" sldId="514"/>
        </pc:sldMkLst>
      </pc:sldChg>
      <pc:sldChg chg="addSp modSp add mod">
        <pc:chgData name="Thone Siharath" userId="41daa6c8-f00d-4210-8653-d175ab2a0b95" providerId="ADAL" clId="{3E983F0A-1568-443E-8540-A4B44F62E6EA}" dt="2025-09-10T14:21:57.397" v="681" actId="1037"/>
        <pc:sldMkLst>
          <pc:docMk/>
          <pc:sldMk cId="1700303574" sldId="515"/>
        </pc:sldMkLst>
        <pc:graphicFrameChg chg="add mod">
          <ac:chgData name="Thone Siharath" userId="41daa6c8-f00d-4210-8653-d175ab2a0b95" providerId="ADAL" clId="{3E983F0A-1568-443E-8540-A4B44F62E6EA}" dt="2025-09-10T14:21:57.397" v="681" actId="1037"/>
          <ac:graphicFrameMkLst>
            <pc:docMk/>
            <pc:sldMk cId="1700303574" sldId="515"/>
            <ac:graphicFrameMk id="2" creationId="{F02E6CF5-64DD-6B8B-2CD1-77E1A2E55B12}"/>
          </ac:graphicFrameMkLst>
        </pc:graphicFrameChg>
        <pc:picChg chg="mod">
          <ac:chgData name="Thone Siharath" userId="41daa6c8-f00d-4210-8653-d175ab2a0b95" providerId="ADAL" clId="{3E983F0A-1568-443E-8540-A4B44F62E6EA}" dt="2025-09-10T07:51:45.290" v="307" actId="14100"/>
          <ac:picMkLst>
            <pc:docMk/>
            <pc:sldMk cId="1700303574" sldId="515"/>
            <ac:picMk id="5" creationId="{D2549FC7-5AAC-71D2-7F92-A89FBDAAD27E}"/>
          </ac:picMkLst>
        </pc:picChg>
      </pc:sldChg>
      <pc:sldChg chg="del">
        <pc:chgData name="Thone Siharath" userId="41daa6c8-f00d-4210-8653-d175ab2a0b95" providerId="ADAL" clId="{3E983F0A-1568-443E-8540-A4B44F62E6EA}" dt="2025-09-10T07:18:11.095" v="146" actId="47"/>
        <pc:sldMkLst>
          <pc:docMk/>
          <pc:sldMk cId="2428462367" sldId="515"/>
        </pc:sldMkLst>
      </pc:sldChg>
      <pc:sldChg chg="addSp delSp modSp add mod">
        <pc:chgData name="Thone Siharath" userId="41daa6c8-f00d-4210-8653-d175ab2a0b95" providerId="ADAL" clId="{3E983F0A-1568-443E-8540-A4B44F62E6EA}" dt="2025-09-10T14:22:08.820" v="682"/>
        <pc:sldMkLst>
          <pc:docMk/>
          <pc:sldMk cId="539022506" sldId="516"/>
        </pc:sldMkLst>
        <pc:graphicFrameChg chg="add mod">
          <ac:chgData name="Thone Siharath" userId="41daa6c8-f00d-4210-8653-d175ab2a0b95" providerId="ADAL" clId="{3E983F0A-1568-443E-8540-A4B44F62E6EA}" dt="2025-09-10T14:22:08.820" v="682"/>
          <ac:graphicFrameMkLst>
            <pc:docMk/>
            <pc:sldMk cId="539022506" sldId="516"/>
            <ac:graphicFrameMk id="3" creationId="{4E45CEC6-B149-C6D5-B197-2C50DBB1E7E8}"/>
          </ac:graphicFrameMkLst>
        </pc:graphicFrameChg>
        <pc:picChg chg="mod">
          <ac:chgData name="Thone Siharath" userId="41daa6c8-f00d-4210-8653-d175ab2a0b95" providerId="ADAL" clId="{3E983F0A-1568-443E-8540-A4B44F62E6EA}" dt="2025-09-10T07:54:00.233" v="311" actId="14100"/>
          <ac:picMkLst>
            <pc:docMk/>
            <pc:sldMk cId="539022506" sldId="516"/>
            <ac:picMk id="5" creationId="{6A2EC651-2D4F-5939-2E40-57A68C116CBA}"/>
          </ac:picMkLst>
        </pc:picChg>
      </pc:sldChg>
      <pc:sldChg chg="del">
        <pc:chgData name="Thone Siharath" userId="41daa6c8-f00d-4210-8653-d175ab2a0b95" providerId="ADAL" clId="{3E983F0A-1568-443E-8540-A4B44F62E6EA}" dt="2025-09-09T10:26:44.942" v="22" actId="47"/>
        <pc:sldMkLst>
          <pc:docMk/>
          <pc:sldMk cId="4219498031" sldId="516"/>
        </pc:sldMkLst>
      </pc:sldChg>
      <pc:sldChg chg="del">
        <pc:chgData name="Thone Siharath" userId="41daa6c8-f00d-4210-8653-d175ab2a0b95" providerId="ADAL" clId="{3E983F0A-1568-443E-8540-A4B44F62E6EA}" dt="2025-09-09T10:26:44.942" v="22" actId="47"/>
        <pc:sldMkLst>
          <pc:docMk/>
          <pc:sldMk cId="2384878873" sldId="517"/>
        </pc:sldMkLst>
      </pc:sldChg>
      <pc:sldChg chg="addSp delSp modSp add mod">
        <pc:chgData name="Thone Siharath" userId="41daa6c8-f00d-4210-8653-d175ab2a0b95" providerId="ADAL" clId="{3E983F0A-1568-443E-8540-A4B44F62E6EA}" dt="2025-09-10T14:22:14.807" v="684" actId="1038"/>
        <pc:sldMkLst>
          <pc:docMk/>
          <pc:sldMk cId="3894979314" sldId="517"/>
        </pc:sldMkLst>
        <pc:graphicFrameChg chg="add mod">
          <ac:chgData name="Thone Siharath" userId="41daa6c8-f00d-4210-8653-d175ab2a0b95" providerId="ADAL" clId="{3E983F0A-1568-443E-8540-A4B44F62E6EA}" dt="2025-09-10T14:22:14.807" v="684" actId="1038"/>
          <ac:graphicFrameMkLst>
            <pc:docMk/>
            <pc:sldMk cId="3894979314" sldId="517"/>
            <ac:graphicFrameMk id="3" creationId="{A65A3609-B593-B08B-4BDC-084C061D6CF7}"/>
          </ac:graphicFrameMkLst>
        </pc:graphicFrameChg>
        <pc:picChg chg="mod">
          <ac:chgData name="Thone Siharath" userId="41daa6c8-f00d-4210-8653-d175ab2a0b95" providerId="ADAL" clId="{3E983F0A-1568-443E-8540-A4B44F62E6EA}" dt="2025-09-10T07:54:49.351" v="315" actId="14100"/>
          <ac:picMkLst>
            <pc:docMk/>
            <pc:sldMk cId="3894979314" sldId="517"/>
            <ac:picMk id="5" creationId="{1D81CCA5-1ACD-BACE-287E-3444D3D4C60F}"/>
          </ac:picMkLst>
        </pc:picChg>
      </pc:sldChg>
      <pc:sldChg chg="addSp delSp modSp add mod">
        <pc:chgData name="Thone Siharath" userId="41daa6c8-f00d-4210-8653-d175ab2a0b95" providerId="ADAL" clId="{3E983F0A-1568-443E-8540-A4B44F62E6EA}" dt="2025-09-10T14:22:24.333" v="685"/>
        <pc:sldMkLst>
          <pc:docMk/>
          <pc:sldMk cId="2170946833" sldId="518"/>
        </pc:sldMkLst>
        <pc:graphicFrameChg chg="add mod">
          <ac:chgData name="Thone Siharath" userId="41daa6c8-f00d-4210-8653-d175ab2a0b95" providerId="ADAL" clId="{3E983F0A-1568-443E-8540-A4B44F62E6EA}" dt="2025-09-10T14:22:24.333" v="685"/>
          <ac:graphicFrameMkLst>
            <pc:docMk/>
            <pc:sldMk cId="2170946833" sldId="518"/>
            <ac:graphicFrameMk id="3" creationId="{0D639B0D-31F8-3186-8476-44E38FD71A90}"/>
          </ac:graphicFrameMkLst>
        </pc:graphicFrameChg>
        <pc:picChg chg="mod">
          <ac:chgData name="Thone Siharath" userId="41daa6c8-f00d-4210-8653-d175ab2a0b95" providerId="ADAL" clId="{3E983F0A-1568-443E-8540-A4B44F62E6EA}" dt="2025-09-10T07:57:36.027" v="320" actId="14100"/>
          <ac:picMkLst>
            <pc:docMk/>
            <pc:sldMk cId="2170946833" sldId="518"/>
            <ac:picMk id="5" creationId="{722B1451-5645-DE87-7C25-41F4A2211E78}"/>
          </ac:picMkLst>
        </pc:picChg>
      </pc:sldChg>
      <pc:sldChg chg="addSp modSp add mod">
        <pc:chgData name="Thone Siharath" userId="41daa6c8-f00d-4210-8653-d175ab2a0b95" providerId="ADAL" clId="{3E983F0A-1568-443E-8540-A4B44F62E6EA}" dt="2025-09-10T14:22:29.399" v="686"/>
        <pc:sldMkLst>
          <pc:docMk/>
          <pc:sldMk cId="398054420" sldId="519"/>
        </pc:sldMkLst>
        <pc:graphicFrameChg chg="add mod">
          <ac:chgData name="Thone Siharath" userId="41daa6c8-f00d-4210-8653-d175ab2a0b95" providerId="ADAL" clId="{3E983F0A-1568-443E-8540-A4B44F62E6EA}" dt="2025-09-10T14:22:29.399" v="686"/>
          <ac:graphicFrameMkLst>
            <pc:docMk/>
            <pc:sldMk cId="398054420" sldId="519"/>
            <ac:graphicFrameMk id="2" creationId="{65A877B0-F4A0-5C8D-99FF-C42DFB840FB2}"/>
          </ac:graphicFrameMkLst>
        </pc:graphicFrameChg>
        <pc:picChg chg="mod">
          <ac:chgData name="Thone Siharath" userId="41daa6c8-f00d-4210-8653-d175ab2a0b95" providerId="ADAL" clId="{3E983F0A-1568-443E-8540-A4B44F62E6EA}" dt="2025-09-10T08:01:02.077" v="325" actId="14100"/>
          <ac:picMkLst>
            <pc:docMk/>
            <pc:sldMk cId="398054420" sldId="519"/>
            <ac:picMk id="5" creationId="{F6A69765-EB84-4C8C-0BE8-9B36D81DF08F}"/>
          </ac:picMkLst>
        </pc:picChg>
      </pc:sldChg>
      <pc:sldChg chg="addSp modSp add mod">
        <pc:chgData name="Thone Siharath" userId="41daa6c8-f00d-4210-8653-d175ab2a0b95" providerId="ADAL" clId="{3E983F0A-1568-443E-8540-A4B44F62E6EA}" dt="2025-09-16T03:04:42.210" v="1553" actId="14100"/>
        <pc:sldMkLst>
          <pc:docMk/>
          <pc:sldMk cId="3559656681" sldId="520"/>
        </pc:sldMkLst>
        <pc:graphicFrameChg chg="add mod">
          <ac:chgData name="Thone Siharath" userId="41daa6c8-f00d-4210-8653-d175ab2a0b95" providerId="ADAL" clId="{3E983F0A-1568-443E-8540-A4B44F62E6EA}" dt="2025-09-10T14:22:42.949" v="688" actId="1076"/>
          <ac:graphicFrameMkLst>
            <pc:docMk/>
            <pc:sldMk cId="3559656681" sldId="520"/>
            <ac:graphicFrameMk id="2" creationId="{FE9D1826-9201-EAD3-D71D-C326FF925222}"/>
          </ac:graphicFrameMkLst>
        </pc:graphicFrameChg>
        <pc:picChg chg="mod">
          <ac:chgData name="Thone Siharath" userId="41daa6c8-f00d-4210-8653-d175ab2a0b95" providerId="ADAL" clId="{3E983F0A-1568-443E-8540-A4B44F62E6EA}" dt="2025-09-16T03:04:42.210" v="1553" actId="14100"/>
          <ac:picMkLst>
            <pc:docMk/>
            <pc:sldMk cId="3559656681" sldId="520"/>
            <ac:picMk id="5" creationId="{92107083-19B8-FCFE-D23B-917CE3A20815}"/>
          </ac:picMkLst>
        </pc:picChg>
      </pc:sldChg>
      <pc:sldChg chg="addSp modSp add mod">
        <pc:chgData name="Thone Siharath" userId="41daa6c8-f00d-4210-8653-d175ab2a0b95" providerId="ADAL" clId="{3E983F0A-1568-443E-8540-A4B44F62E6EA}" dt="2025-09-10T14:23:01.743" v="690" actId="1036"/>
        <pc:sldMkLst>
          <pc:docMk/>
          <pc:sldMk cId="3971950060" sldId="521"/>
        </pc:sldMkLst>
        <pc:graphicFrameChg chg="add mod">
          <ac:chgData name="Thone Siharath" userId="41daa6c8-f00d-4210-8653-d175ab2a0b95" providerId="ADAL" clId="{3E983F0A-1568-443E-8540-A4B44F62E6EA}" dt="2025-09-10T14:23:01.743" v="690" actId="1036"/>
          <ac:graphicFrameMkLst>
            <pc:docMk/>
            <pc:sldMk cId="3971950060" sldId="521"/>
            <ac:graphicFrameMk id="2" creationId="{343BF8D0-09E1-EF60-FCD0-6D98C22B45EE}"/>
          </ac:graphicFrameMkLst>
        </pc:graphicFrameChg>
        <pc:picChg chg="mod">
          <ac:chgData name="Thone Siharath" userId="41daa6c8-f00d-4210-8653-d175ab2a0b95" providerId="ADAL" clId="{3E983F0A-1568-443E-8540-A4B44F62E6EA}" dt="2025-09-10T08:07:07.344" v="333" actId="14100"/>
          <ac:picMkLst>
            <pc:docMk/>
            <pc:sldMk cId="3971950060" sldId="521"/>
            <ac:picMk id="5" creationId="{FCA92A88-CB2E-3311-13DD-C55BCF173603}"/>
          </ac:picMkLst>
        </pc:picChg>
      </pc:sldChg>
      <pc:sldChg chg="addSp modSp add mod">
        <pc:chgData name="Thone Siharath" userId="41daa6c8-f00d-4210-8653-d175ab2a0b95" providerId="ADAL" clId="{3E983F0A-1568-443E-8540-A4B44F62E6EA}" dt="2025-09-10T14:23:07.057" v="691"/>
        <pc:sldMkLst>
          <pc:docMk/>
          <pc:sldMk cId="2224401753" sldId="522"/>
        </pc:sldMkLst>
        <pc:graphicFrameChg chg="add mod">
          <ac:chgData name="Thone Siharath" userId="41daa6c8-f00d-4210-8653-d175ab2a0b95" providerId="ADAL" clId="{3E983F0A-1568-443E-8540-A4B44F62E6EA}" dt="2025-09-10T14:23:07.057" v="691"/>
          <ac:graphicFrameMkLst>
            <pc:docMk/>
            <pc:sldMk cId="2224401753" sldId="522"/>
            <ac:graphicFrameMk id="2" creationId="{1215F4C9-E6F7-7872-C06D-4B7198300542}"/>
          </ac:graphicFrameMkLst>
        </pc:graphicFrameChg>
        <pc:picChg chg="mod">
          <ac:chgData name="Thone Siharath" userId="41daa6c8-f00d-4210-8653-d175ab2a0b95" providerId="ADAL" clId="{3E983F0A-1568-443E-8540-A4B44F62E6EA}" dt="2025-09-10T08:10:03.163" v="337" actId="14100"/>
          <ac:picMkLst>
            <pc:docMk/>
            <pc:sldMk cId="2224401753" sldId="522"/>
            <ac:picMk id="5" creationId="{E198C5AA-DA2A-10EB-8EBD-3326FEE96643}"/>
          </ac:picMkLst>
        </pc:picChg>
      </pc:sldChg>
      <pc:sldChg chg="addSp modSp add mod">
        <pc:chgData name="Thone Siharath" userId="41daa6c8-f00d-4210-8653-d175ab2a0b95" providerId="ADAL" clId="{3E983F0A-1568-443E-8540-A4B44F62E6EA}" dt="2025-09-10T14:23:19.126" v="788" actId="1037"/>
        <pc:sldMkLst>
          <pc:docMk/>
          <pc:sldMk cId="2246160579" sldId="523"/>
        </pc:sldMkLst>
        <pc:graphicFrameChg chg="add mod">
          <ac:chgData name="Thone Siharath" userId="41daa6c8-f00d-4210-8653-d175ab2a0b95" providerId="ADAL" clId="{3E983F0A-1568-443E-8540-A4B44F62E6EA}" dt="2025-09-10T14:23:19.126" v="788" actId="1037"/>
          <ac:graphicFrameMkLst>
            <pc:docMk/>
            <pc:sldMk cId="2246160579" sldId="523"/>
            <ac:graphicFrameMk id="2" creationId="{C6A2FDCC-4AB1-F86F-7FA1-2DC67C9133E4}"/>
          </ac:graphicFrameMkLst>
        </pc:graphicFrameChg>
        <pc:picChg chg="mod">
          <ac:chgData name="Thone Siharath" userId="41daa6c8-f00d-4210-8653-d175ab2a0b95" providerId="ADAL" clId="{3E983F0A-1568-443E-8540-A4B44F62E6EA}" dt="2025-09-10T08:11:13.329" v="341" actId="14100"/>
          <ac:picMkLst>
            <pc:docMk/>
            <pc:sldMk cId="2246160579" sldId="523"/>
            <ac:picMk id="5" creationId="{6F475B2B-3DAE-E194-8D64-6ACF6C0EE41D}"/>
          </ac:picMkLst>
        </pc:picChg>
      </pc:sldChg>
      <pc:sldChg chg="addSp modSp add mod">
        <pc:chgData name="Thone Siharath" userId="41daa6c8-f00d-4210-8653-d175ab2a0b95" providerId="ADAL" clId="{3E983F0A-1568-443E-8540-A4B44F62E6EA}" dt="2025-09-10T14:23:23.544" v="789"/>
        <pc:sldMkLst>
          <pc:docMk/>
          <pc:sldMk cId="4216020643" sldId="524"/>
        </pc:sldMkLst>
        <pc:graphicFrameChg chg="add mod">
          <ac:chgData name="Thone Siharath" userId="41daa6c8-f00d-4210-8653-d175ab2a0b95" providerId="ADAL" clId="{3E983F0A-1568-443E-8540-A4B44F62E6EA}" dt="2025-09-10T14:23:23.544" v="789"/>
          <ac:graphicFrameMkLst>
            <pc:docMk/>
            <pc:sldMk cId="4216020643" sldId="524"/>
            <ac:graphicFrameMk id="2" creationId="{E54D2CAE-0006-4314-AA52-6458B06B18D1}"/>
          </ac:graphicFrameMkLst>
        </pc:graphicFrameChg>
        <pc:picChg chg="mod">
          <ac:chgData name="Thone Siharath" userId="41daa6c8-f00d-4210-8653-d175ab2a0b95" providerId="ADAL" clId="{3E983F0A-1568-443E-8540-A4B44F62E6EA}" dt="2025-09-10T08:12:21.781" v="346" actId="14100"/>
          <ac:picMkLst>
            <pc:docMk/>
            <pc:sldMk cId="4216020643" sldId="524"/>
            <ac:picMk id="5" creationId="{EE98442D-F8B3-811E-9A05-2C56BC1A57DF}"/>
          </ac:picMkLst>
        </pc:picChg>
      </pc:sldChg>
      <pc:sldChg chg="addSp modSp add mod">
        <pc:chgData name="Thone Siharath" userId="41daa6c8-f00d-4210-8653-d175ab2a0b95" providerId="ADAL" clId="{3E983F0A-1568-443E-8540-A4B44F62E6EA}" dt="2025-09-10T14:23:27.118" v="790"/>
        <pc:sldMkLst>
          <pc:docMk/>
          <pc:sldMk cId="1363156403" sldId="525"/>
        </pc:sldMkLst>
        <pc:graphicFrameChg chg="add mod">
          <ac:chgData name="Thone Siharath" userId="41daa6c8-f00d-4210-8653-d175ab2a0b95" providerId="ADAL" clId="{3E983F0A-1568-443E-8540-A4B44F62E6EA}" dt="2025-09-10T14:23:27.118" v="790"/>
          <ac:graphicFrameMkLst>
            <pc:docMk/>
            <pc:sldMk cId="1363156403" sldId="525"/>
            <ac:graphicFrameMk id="2" creationId="{6CB8EA1A-3521-2926-71B7-B3666603551A}"/>
          </ac:graphicFrameMkLst>
        </pc:graphicFrameChg>
        <pc:picChg chg="mod">
          <ac:chgData name="Thone Siharath" userId="41daa6c8-f00d-4210-8653-d175ab2a0b95" providerId="ADAL" clId="{3E983F0A-1568-443E-8540-A4B44F62E6EA}" dt="2025-09-10T08:13:18.317" v="350" actId="14100"/>
          <ac:picMkLst>
            <pc:docMk/>
            <pc:sldMk cId="1363156403" sldId="525"/>
            <ac:picMk id="5" creationId="{36E60118-4F70-6F45-8D31-9FF214CC1EB7}"/>
          </ac:picMkLst>
        </pc:picChg>
      </pc:sldChg>
      <pc:sldChg chg="addSp modSp add mod">
        <pc:chgData name="Thone Siharath" userId="41daa6c8-f00d-4210-8653-d175ab2a0b95" providerId="ADAL" clId="{3E983F0A-1568-443E-8540-A4B44F62E6EA}" dt="2025-09-10T14:23:37.184" v="792" actId="1076"/>
        <pc:sldMkLst>
          <pc:docMk/>
          <pc:sldMk cId="3042984501" sldId="526"/>
        </pc:sldMkLst>
        <pc:graphicFrameChg chg="add mod">
          <ac:chgData name="Thone Siharath" userId="41daa6c8-f00d-4210-8653-d175ab2a0b95" providerId="ADAL" clId="{3E983F0A-1568-443E-8540-A4B44F62E6EA}" dt="2025-09-10T14:23:37.184" v="792" actId="1076"/>
          <ac:graphicFrameMkLst>
            <pc:docMk/>
            <pc:sldMk cId="3042984501" sldId="526"/>
            <ac:graphicFrameMk id="2" creationId="{F76AD7A4-B078-8556-A3D7-24A315EC8380}"/>
          </ac:graphicFrameMkLst>
        </pc:graphicFrameChg>
        <pc:picChg chg="mod">
          <ac:chgData name="Thone Siharath" userId="41daa6c8-f00d-4210-8653-d175ab2a0b95" providerId="ADAL" clId="{3E983F0A-1568-443E-8540-A4B44F62E6EA}" dt="2025-09-10T08:14:25.714" v="354" actId="14100"/>
          <ac:picMkLst>
            <pc:docMk/>
            <pc:sldMk cId="3042984501" sldId="526"/>
            <ac:picMk id="5" creationId="{02C69FE9-CCB0-21C9-E257-6CEA9890F44F}"/>
          </ac:picMkLst>
        </pc:picChg>
      </pc:sldChg>
      <pc:sldChg chg="addSp modSp add mod">
        <pc:chgData name="Thone Siharath" userId="41daa6c8-f00d-4210-8653-d175ab2a0b95" providerId="ADAL" clId="{3E983F0A-1568-443E-8540-A4B44F62E6EA}" dt="2025-09-10T14:23:43.221" v="793"/>
        <pc:sldMkLst>
          <pc:docMk/>
          <pc:sldMk cId="2085068297" sldId="527"/>
        </pc:sldMkLst>
        <pc:graphicFrameChg chg="add mod">
          <ac:chgData name="Thone Siharath" userId="41daa6c8-f00d-4210-8653-d175ab2a0b95" providerId="ADAL" clId="{3E983F0A-1568-443E-8540-A4B44F62E6EA}" dt="2025-09-10T14:23:43.221" v="793"/>
          <ac:graphicFrameMkLst>
            <pc:docMk/>
            <pc:sldMk cId="2085068297" sldId="527"/>
            <ac:graphicFrameMk id="2" creationId="{99E78A48-DB93-B402-8B7F-D83F61A44F9E}"/>
          </ac:graphicFrameMkLst>
        </pc:graphicFrameChg>
        <pc:picChg chg="mod">
          <ac:chgData name="Thone Siharath" userId="41daa6c8-f00d-4210-8653-d175ab2a0b95" providerId="ADAL" clId="{3E983F0A-1568-443E-8540-A4B44F62E6EA}" dt="2025-09-10T08:15:49.381" v="361" actId="14100"/>
          <ac:picMkLst>
            <pc:docMk/>
            <pc:sldMk cId="2085068297" sldId="527"/>
            <ac:picMk id="5" creationId="{2E101CC8-373E-B13F-C7FA-B44D038AB388}"/>
          </ac:picMkLst>
        </pc:picChg>
      </pc:sldChg>
      <pc:sldChg chg="addSp modSp add mod">
        <pc:chgData name="Thone Siharath" userId="41daa6c8-f00d-4210-8653-d175ab2a0b95" providerId="ADAL" clId="{3E983F0A-1568-443E-8540-A4B44F62E6EA}" dt="2025-09-10T14:23:46.187" v="794"/>
        <pc:sldMkLst>
          <pc:docMk/>
          <pc:sldMk cId="591344074" sldId="528"/>
        </pc:sldMkLst>
        <pc:graphicFrameChg chg="add mod">
          <ac:chgData name="Thone Siharath" userId="41daa6c8-f00d-4210-8653-d175ab2a0b95" providerId="ADAL" clId="{3E983F0A-1568-443E-8540-A4B44F62E6EA}" dt="2025-09-10T14:23:46.187" v="794"/>
          <ac:graphicFrameMkLst>
            <pc:docMk/>
            <pc:sldMk cId="591344074" sldId="528"/>
            <ac:graphicFrameMk id="2" creationId="{28819D04-6155-4C48-8C36-94459681E5D5}"/>
          </ac:graphicFrameMkLst>
        </pc:graphicFrameChg>
        <pc:picChg chg="mod">
          <ac:chgData name="Thone Siharath" userId="41daa6c8-f00d-4210-8653-d175ab2a0b95" providerId="ADAL" clId="{3E983F0A-1568-443E-8540-A4B44F62E6EA}" dt="2025-09-10T08:17:45.682" v="369" actId="14100"/>
          <ac:picMkLst>
            <pc:docMk/>
            <pc:sldMk cId="591344074" sldId="528"/>
            <ac:picMk id="5" creationId="{D4461209-7DBA-79B6-3725-99FB469FB26F}"/>
          </ac:picMkLst>
        </pc:picChg>
      </pc:sldChg>
      <pc:sldChg chg="addSp modSp add mod">
        <pc:chgData name="Thone Siharath" userId="41daa6c8-f00d-4210-8653-d175ab2a0b95" providerId="ADAL" clId="{3E983F0A-1568-443E-8540-A4B44F62E6EA}" dt="2025-09-10T14:23:49.274" v="795"/>
        <pc:sldMkLst>
          <pc:docMk/>
          <pc:sldMk cId="77332678" sldId="529"/>
        </pc:sldMkLst>
        <pc:graphicFrameChg chg="add mod">
          <ac:chgData name="Thone Siharath" userId="41daa6c8-f00d-4210-8653-d175ab2a0b95" providerId="ADAL" clId="{3E983F0A-1568-443E-8540-A4B44F62E6EA}" dt="2025-09-10T14:23:49.274" v="795"/>
          <ac:graphicFrameMkLst>
            <pc:docMk/>
            <pc:sldMk cId="77332678" sldId="529"/>
            <ac:graphicFrameMk id="2" creationId="{43C270BC-7EBC-B81F-34EA-B36618DCB76E}"/>
          </ac:graphicFrameMkLst>
        </pc:graphicFrameChg>
        <pc:picChg chg="mod">
          <ac:chgData name="Thone Siharath" userId="41daa6c8-f00d-4210-8653-d175ab2a0b95" providerId="ADAL" clId="{3E983F0A-1568-443E-8540-A4B44F62E6EA}" dt="2025-09-10T08:17:37.627" v="367" actId="14100"/>
          <ac:picMkLst>
            <pc:docMk/>
            <pc:sldMk cId="77332678" sldId="529"/>
            <ac:picMk id="5" creationId="{6D7C5BAC-8663-C0D0-D14C-C791606E94DB}"/>
          </ac:picMkLst>
        </pc:picChg>
      </pc:sldChg>
      <pc:sldChg chg="addSp modSp add mod">
        <pc:chgData name="Thone Siharath" userId="41daa6c8-f00d-4210-8653-d175ab2a0b95" providerId="ADAL" clId="{3E983F0A-1568-443E-8540-A4B44F62E6EA}" dt="2025-09-10T14:23:52.574" v="796"/>
        <pc:sldMkLst>
          <pc:docMk/>
          <pc:sldMk cId="3263182761" sldId="530"/>
        </pc:sldMkLst>
        <pc:graphicFrameChg chg="add mod">
          <ac:chgData name="Thone Siharath" userId="41daa6c8-f00d-4210-8653-d175ab2a0b95" providerId="ADAL" clId="{3E983F0A-1568-443E-8540-A4B44F62E6EA}" dt="2025-09-10T14:23:52.574" v="796"/>
          <ac:graphicFrameMkLst>
            <pc:docMk/>
            <pc:sldMk cId="3263182761" sldId="530"/>
            <ac:graphicFrameMk id="2" creationId="{817A374A-2DDB-B579-2893-D8E1C261FF89}"/>
          </ac:graphicFrameMkLst>
        </pc:graphicFrameChg>
        <pc:picChg chg="mod">
          <ac:chgData name="Thone Siharath" userId="41daa6c8-f00d-4210-8653-d175ab2a0b95" providerId="ADAL" clId="{3E983F0A-1568-443E-8540-A4B44F62E6EA}" dt="2025-09-10T08:19:07.567" v="373" actId="14100"/>
          <ac:picMkLst>
            <pc:docMk/>
            <pc:sldMk cId="3263182761" sldId="530"/>
            <ac:picMk id="5" creationId="{9C8EBB89-1629-BF7F-197F-0A9FAE71E5A4}"/>
          </ac:picMkLst>
        </pc:picChg>
      </pc:sldChg>
      <pc:sldChg chg="addSp modSp add mod">
        <pc:chgData name="Thone Siharath" userId="41daa6c8-f00d-4210-8653-d175ab2a0b95" providerId="ADAL" clId="{3E983F0A-1568-443E-8540-A4B44F62E6EA}" dt="2025-09-10T14:26:04.885" v="800" actId="14100"/>
        <pc:sldMkLst>
          <pc:docMk/>
          <pc:sldMk cId="2132519345" sldId="531"/>
        </pc:sldMkLst>
        <pc:graphicFrameChg chg="add mod">
          <ac:chgData name="Thone Siharath" userId="41daa6c8-f00d-4210-8653-d175ab2a0b95" providerId="ADAL" clId="{3E983F0A-1568-443E-8540-A4B44F62E6EA}" dt="2025-09-10T14:23:56.630" v="797"/>
          <ac:graphicFrameMkLst>
            <pc:docMk/>
            <pc:sldMk cId="2132519345" sldId="531"/>
            <ac:graphicFrameMk id="2" creationId="{2BE7A4BD-6695-7CBF-DCBF-094266B772B7}"/>
          </ac:graphicFrameMkLst>
        </pc:graphicFrameChg>
        <pc:picChg chg="mod">
          <ac:chgData name="Thone Siharath" userId="41daa6c8-f00d-4210-8653-d175ab2a0b95" providerId="ADAL" clId="{3E983F0A-1568-443E-8540-A4B44F62E6EA}" dt="2025-09-10T14:26:04.885" v="800" actId="14100"/>
          <ac:picMkLst>
            <pc:docMk/>
            <pc:sldMk cId="2132519345" sldId="531"/>
            <ac:picMk id="5" creationId="{F29CE32B-10B1-BBE9-49D0-EF219D4AED9F}"/>
          </ac:picMkLst>
        </pc:picChg>
      </pc:sldChg>
      <pc:sldChg chg="addSp modSp add mod">
        <pc:chgData name="Thone Siharath" userId="41daa6c8-f00d-4210-8653-d175ab2a0b95" providerId="ADAL" clId="{3E983F0A-1568-443E-8540-A4B44F62E6EA}" dt="2025-09-10T14:26:20.133" v="801"/>
        <pc:sldMkLst>
          <pc:docMk/>
          <pc:sldMk cId="3422211016" sldId="532"/>
        </pc:sldMkLst>
        <pc:graphicFrameChg chg="add mod">
          <ac:chgData name="Thone Siharath" userId="41daa6c8-f00d-4210-8653-d175ab2a0b95" providerId="ADAL" clId="{3E983F0A-1568-443E-8540-A4B44F62E6EA}" dt="2025-09-10T14:26:20.133" v="801"/>
          <ac:graphicFrameMkLst>
            <pc:docMk/>
            <pc:sldMk cId="3422211016" sldId="532"/>
            <ac:graphicFrameMk id="2" creationId="{04371E4D-00DE-37E0-F61F-0C51C4E792BF}"/>
          </ac:graphicFrameMkLst>
        </pc:graphicFrameChg>
        <pc:picChg chg="mod">
          <ac:chgData name="Thone Siharath" userId="41daa6c8-f00d-4210-8653-d175ab2a0b95" providerId="ADAL" clId="{3E983F0A-1568-443E-8540-A4B44F62E6EA}" dt="2025-09-10T08:20:08.295" v="380" actId="14100"/>
          <ac:picMkLst>
            <pc:docMk/>
            <pc:sldMk cId="3422211016" sldId="532"/>
            <ac:picMk id="5" creationId="{071FE227-B7E9-F82E-EE13-0C2F2666CDA6}"/>
          </ac:picMkLst>
        </pc:picChg>
      </pc:sldChg>
      <pc:sldChg chg="addSp modSp add mod">
        <pc:chgData name="Thone Siharath" userId="41daa6c8-f00d-4210-8653-d175ab2a0b95" providerId="ADAL" clId="{3E983F0A-1568-443E-8540-A4B44F62E6EA}" dt="2025-09-10T14:26:23.361" v="802"/>
        <pc:sldMkLst>
          <pc:docMk/>
          <pc:sldMk cId="2811498919" sldId="533"/>
        </pc:sldMkLst>
        <pc:graphicFrameChg chg="add mod">
          <ac:chgData name="Thone Siharath" userId="41daa6c8-f00d-4210-8653-d175ab2a0b95" providerId="ADAL" clId="{3E983F0A-1568-443E-8540-A4B44F62E6EA}" dt="2025-09-10T14:26:23.361" v="802"/>
          <ac:graphicFrameMkLst>
            <pc:docMk/>
            <pc:sldMk cId="2811498919" sldId="533"/>
            <ac:graphicFrameMk id="2" creationId="{68DE0326-C1C5-F47A-E1E4-71C48BEAA2FA}"/>
          </ac:graphicFrameMkLst>
        </pc:graphicFrameChg>
        <pc:picChg chg="mod">
          <ac:chgData name="Thone Siharath" userId="41daa6c8-f00d-4210-8653-d175ab2a0b95" providerId="ADAL" clId="{3E983F0A-1568-443E-8540-A4B44F62E6EA}" dt="2025-09-10T08:20:40.890" v="386" actId="14100"/>
          <ac:picMkLst>
            <pc:docMk/>
            <pc:sldMk cId="2811498919" sldId="533"/>
            <ac:picMk id="5" creationId="{D7E44496-FAB2-80EE-D473-E58DDF8B47FA}"/>
          </ac:picMkLst>
        </pc:picChg>
      </pc:sldChg>
      <pc:sldChg chg="addSp modSp add mod">
        <pc:chgData name="Thone Siharath" userId="41daa6c8-f00d-4210-8653-d175ab2a0b95" providerId="ADAL" clId="{3E983F0A-1568-443E-8540-A4B44F62E6EA}" dt="2025-09-10T14:26:26.579" v="803"/>
        <pc:sldMkLst>
          <pc:docMk/>
          <pc:sldMk cId="2811654099" sldId="534"/>
        </pc:sldMkLst>
        <pc:graphicFrameChg chg="add mod">
          <ac:chgData name="Thone Siharath" userId="41daa6c8-f00d-4210-8653-d175ab2a0b95" providerId="ADAL" clId="{3E983F0A-1568-443E-8540-A4B44F62E6EA}" dt="2025-09-10T14:26:26.579" v="803"/>
          <ac:graphicFrameMkLst>
            <pc:docMk/>
            <pc:sldMk cId="2811654099" sldId="534"/>
            <ac:graphicFrameMk id="2" creationId="{EF3CA1AB-C21B-0809-C05A-C4357E525B39}"/>
          </ac:graphicFrameMkLst>
        </pc:graphicFrameChg>
        <pc:picChg chg="mod">
          <ac:chgData name="Thone Siharath" userId="41daa6c8-f00d-4210-8653-d175ab2a0b95" providerId="ADAL" clId="{3E983F0A-1568-443E-8540-A4B44F62E6EA}" dt="2025-09-10T08:21:32.402" v="390" actId="14100"/>
          <ac:picMkLst>
            <pc:docMk/>
            <pc:sldMk cId="2811654099" sldId="534"/>
            <ac:picMk id="5" creationId="{9317C605-AD76-982D-3A16-E80B3AA3D815}"/>
          </ac:picMkLst>
        </pc:picChg>
      </pc:sldChg>
      <pc:sldChg chg="addSp modSp add mod">
        <pc:chgData name="Thone Siharath" userId="41daa6c8-f00d-4210-8653-d175ab2a0b95" providerId="ADAL" clId="{3E983F0A-1568-443E-8540-A4B44F62E6EA}" dt="2025-09-10T14:26:29.610" v="804"/>
        <pc:sldMkLst>
          <pc:docMk/>
          <pc:sldMk cId="2011000317" sldId="535"/>
        </pc:sldMkLst>
        <pc:graphicFrameChg chg="add mod">
          <ac:chgData name="Thone Siharath" userId="41daa6c8-f00d-4210-8653-d175ab2a0b95" providerId="ADAL" clId="{3E983F0A-1568-443E-8540-A4B44F62E6EA}" dt="2025-09-10T14:26:29.610" v="804"/>
          <ac:graphicFrameMkLst>
            <pc:docMk/>
            <pc:sldMk cId="2011000317" sldId="535"/>
            <ac:graphicFrameMk id="2" creationId="{F1CF965F-CBED-C41D-B298-8AFCD6C4AF1E}"/>
          </ac:graphicFrameMkLst>
        </pc:graphicFrameChg>
        <pc:picChg chg="mod">
          <ac:chgData name="Thone Siharath" userId="41daa6c8-f00d-4210-8653-d175ab2a0b95" providerId="ADAL" clId="{3E983F0A-1568-443E-8540-A4B44F62E6EA}" dt="2025-09-10T08:22:15.674" v="394" actId="14100"/>
          <ac:picMkLst>
            <pc:docMk/>
            <pc:sldMk cId="2011000317" sldId="535"/>
            <ac:picMk id="5" creationId="{3478E9A4-FAEA-D380-2EEB-54C23F32DDAE}"/>
          </ac:picMkLst>
        </pc:picChg>
      </pc:sldChg>
      <pc:sldChg chg="addSp modSp add mod">
        <pc:chgData name="Thone Siharath" userId="41daa6c8-f00d-4210-8653-d175ab2a0b95" providerId="ADAL" clId="{3E983F0A-1568-443E-8540-A4B44F62E6EA}" dt="2025-09-10T14:26:32.986" v="805"/>
        <pc:sldMkLst>
          <pc:docMk/>
          <pc:sldMk cId="1302593831" sldId="536"/>
        </pc:sldMkLst>
        <pc:graphicFrameChg chg="add mod">
          <ac:chgData name="Thone Siharath" userId="41daa6c8-f00d-4210-8653-d175ab2a0b95" providerId="ADAL" clId="{3E983F0A-1568-443E-8540-A4B44F62E6EA}" dt="2025-09-10T14:26:32.986" v="805"/>
          <ac:graphicFrameMkLst>
            <pc:docMk/>
            <pc:sldMk cId="1302593831" sldId="536"/>
            <ac:graphicFrameMk id="2" creationId="{CE71F823-9B08-C5D9-6A6C-306A313D9518}"/>
          </ac:graphicFrameMkLst>
        </pc:graphicFrameChg>
        <pc:picChg chg="mod">
          <ac:chgData name="Thone Siharath" userId="41daa6c8-f00d-4210-8653-d175ab2a0b95" providerId="ADAL" clId="{3E983F0A-1568-443E-8540-A4B44F62E6EA}" dt="2025-09-10T08:23:07.535" v="398" actId="14100"/>
          <ac:picMkLst>
            <pc:docMk/>
            <pc:sldMk cId="1302593831" sldId="536"/>
            <ac:picMk id="5" creationId="{E22893FE-F429-E046-0D09-26C5BCFE6A5F}"/>
          </ac:picMkLst>
        </pc:picChg>
      </pc:sldChg>
      <pc:sldChg chg="addSp modSp add mod">
        <pc:chgData name="Thone Siharath" userId="41daa6c8-f00d-4210-8653-d175ab2a0b95" providerId="ADAL" clId="{3E983F0A-1568-443E-8540-A4B44F62E6EA}" dt="2025-09-10T14:26:35.581" v="806"/>
        <pc:sldMkLst>
          <pc:docMk/>
          <pc:sldMk cId="727334359" sldId="537"/>
        </pc:sldMkLst>
      </pc:sldChg>
      <pc:sldChg chg="addSp modSp add mod">
        <pc:chgData name="Thone Siharath" userId="41daa6c8-f00d-4210-8653-d175ab2a0b95" providerId="ADAL" clId="{3E983F0A-1568-443E-8540-A4B44F62E6EA}" dt="2025-09-10T14:26:50.202" v="900"/>
        <pc:sldMkLst>
          <pc:docMk/>
          <pc:sldMk cId="3717877357" sldId="538"/>
        </pc:sldMkLst>
        <pc:graphicFrameChg chg="add mod">
          <ac:chgData name="Thone Siharath" userId="41daa6c8-f00d-4210-8653-d175ab2a0b95" providerId="ADAL" clId="{3E983F0A-1568-443E-8540-A4B44F62E6EA}" dt="2025-09-10T14:26:50.202" v="900"/>
          <ac:graphicFrameMkLst>
            <pc:docMk/>
            <pc:sldMk cId="3717877357" sldId="538"/>
            <ac:graphicFrameMk id="2" creationId="{55209498-D59C-10B8-DA58-CE491C62728C}"/>
          </ac:graphicFrameMkLst>
        </pc:graphicFrameChg>
        <pc:picChg chg="mod">
          <ac:chgData name="Thone Siharath" userId="41daa6c8-f00d-4210-8653-d175ab2a0b95" providerId="ADAL" clId="{3E983F0A-1568-443E-8540-A4B44F62E6EA}" dt="2025-09-10T08:24:46.173" v="406" actId="14100"/>
          <ac:picMkLst>
            <pc:docMk/>
            <pc:sldMk cId="3717877357" sldId="538"/>
            <ac:picMk id="5" creationId="{F63016B7-BBDE-D3E5-2828-ABBB62C1A4BF}"/>
          </ac:picMkLst>
        </pc:picChg>
      </pc:sldChg>
      <pc:sldChg chg="addSp modSp add mod">
        <pc:chgData name="Thone Siharath" userId="41daa6c8-f00d-4210-8653-d175ab2a0b95" providerId="ADAL" clId="{3E983F0A-1568-443E-8540-A4B44F62E6EA}" dt="2025-09-10T14:27:05.552" v="903"/>
        <pc:sldMkLst>
          <pc:docMk/>
          <pc:sldMk cId="3493933210" sldId="539"/>
        </pc:sldMkLst>
        <pc:graphicFrameChg chg="add mod">
          <ac:chgData name="Thone Siharath" userId="41daa6c8-f00d-4210-8653-d175ab2a0b95" providerId="ADAL" clId="{3E983F0A-1568-443E-8540-A4B44F62E6EA}" dt="2025-09-10T14:27:05.552" v="903"/>
          <ac:graphicFrameMkLst>
            <pc:docMk/>
            <pc:sldMk cId="3493933210" sldId="539"/>
            <ac:graphicFrameMk id="2" creationId="{83FCE670-B659-7DBA-3EFD-1FC89FE056A8}"/>
          </ac:graphicFrameMkLst>
        </pc:graphicFrameChg>
        <pc:picChg chg="mod">
          <ac:chgData name="Thone Siharath" userId="41daa6c8-f00d-4210-8653-d175ab2a0b95" providerId="ADAL" clId="{3E983F0A-1568-443E-8540-A4B44F62E6EA}" dt="2025-09-10T08:30:03.182" v="410" actId="14100"/>
          <ac:picMkLst>
            <pc:docMk/>
            <pc:sldMk cId="3493933210" sldId="539"/>
            <ac:picMk id="5" creationId="{2B89B116-D317-20FB-EC24-E2B0E6C0CFC0}"/>
          </ac:picMkLst>
        </pc:picChg>
      </pc:sldChg>
      <pc:sldChg chg="addSp modSp add mod">
        <pc:chgData name="Thone Siharath" userId="41daa6c8-f00d-4210-8653-d175ab2a0b95" providerId="ADAL" clId="{3E983F0A-1568-443E-8540-A4B44F62E6EA}" dt="2025-09-10T14:27:08.131" v="904"/>
        <pc:sldMkLst>
          <pc:docMk/>
          <pc:sldMk cId="2340939245" sldId="540"/>
        </pc:sldMkLst>
        <pc:graphicFrameChg chg="add mod">
          <ac:chgData name="Thone Siharath" userId="41daa6c8-f00d-4210-8653-d175ab2a0b95" providerId="ADAL" clId="{3E983F0A-1568-443E-8540-A4B44F62E6EA}" dt="2025-09-10T14:27:08.131" v="904"/>
          <ac:graphicFrameMkLst>
            <pc:docMk/>
            <pc:sldMk cId="2340939245" sldId="540"/>
            <ac:graphicFrameMk id="2" creationId="{D2C3F415-BE38-3195-6204-5848C4E9BC2D}"/>
          </ac:graphicFrameMkLst>
        </pc:graphicFrameChg>
        <pc:picChg chg="mod">
          <ac:chgData name="Thone Siharath" userId="41daa6c8-f00d-4210-8653-d175ab2a0b95" providerId="ADAL" clId="{3E983F0A-1568-443E-8540-A4B44F62E6EA}" dt="2025-09-10T08:31:15.854" v="414" actId="14100"/>
          <ac:picMkLst>
            <pc:docMk/>
            <pc:sldMk cId="2340939245" sldId="540"/>
            <ac:picMk id="5" creationId="{AAA84F51-BC59-B2DB-5845-EA6A4FBEA1F4}"/>
          </ac:picMkLst>
        </pc:picChg>
      </pc:sldChg>
      <pc:sldChg chg="addSp modSp add mod">
        <pc:chgData name="Thone Siharath" userId="41daa6c8-f00d-4210-8653-d175ab2a0b95" providerId="ADAL" clId="{3E983F0A-1568-443E-8540-A4B44F62E6EA}" dt="2025-09-10T14:27:15.235" v="905"/>
        <pc:sldMkLst>
          <pc:docMk/>
          <pc:sldMk cId="3485438662" sldId="541"/>
        </pc:sldMkLst>
        <pc:graphicFrameChg chg="add mod">
          <ac:chgData name="Thone Siharath" userId="41daa6c8-f00d-4210-8653-d175ab2a0b95" providerId="ADAL" clId="{3E983F0A-1568-443E-8540-A4B44F62E6EA}" dt="2025-09-10T14:27:15.235" v="905"/>
          <ac:graphicFrameMkLst>
            <pc:docMk/>
            <pc:sldMk cId="3485438662" sldId="541"/>
            <ac:graphicFrameMk id="2" creationId="{B2BB5082-9D7F-AA40-5A59-AB16511D86C4}"/>
          </ac:graphicFrameMkLst>
        </pc:graphicFrameChg>
        <pc:picChg chg="mod">
          <ac:chgData name="Thone Siharath" userId="41daa6c8-f00d-4210-8653-d175ab2a0b95" providerId="ADAL" clId="{3E983F0A-1568-443E-8540-A4B44F62E6EA}" dt="2025-09-10T08:33:23.605" v="418" actId="14100"/>
          <ac:picMkLst>
            <pc:docMk/>
            <pc:sldMk cId="3485438662" sldId="541"/>
            <ac:picMk id="5" creationId="{5E73D302-49EB-A064-09E1-1E1BB879DCAF}"/>
          </ac:picMkLst>
        </pc:picChg>
      </pc:sldChg>
      <pc:sldChg chg="addSp modSp add mod">
        <pc:chgData name="Thone Siharath" userId="41daa6c8-f00d-4210-8653-d175ab2a0b95" providerId="ADAL" clId="{3E983F0A-1568-443E-8540-A4B44F62E6EA}" dt="2025-09-10T14:27:18.302" v="906"/>
        <pc:sldMkLst>
          <pc:docMk/>
          <pc:sldMk cId="1248400330" sldId="542"/>
        </pc:sldMkLst>
        <pc:graphicFrameChg chg="add mod">
          <ac:chgData name="Thone Siharath" userId="41daa6c8-f00d-4210-8653-d175ab2a0b95" providerId="ADAL" clId="{3E983F0A-1568-443E-8540-A4B44F62E6EA}" dt="2025-09-10T14:27:18.302" v="906"/>
          <ac:graphicFrameMkLst>
            <pc:docMk/>
            <pc:sldMk cId="1248400330" sldId="542"/>
            <ac:graphicFrameMk id="2" creationId="{D74D1C33-9A93-4502-EC26-C4029705CF22}"/>
          </ac:graphicFrameMkLst>
        </pc:graphicFrameChg>
        <pc:picChg chg="mod">
          <ac:chgData name="Thone Siharath" userId="41daa6c8-f00d-4210-8653-d175ab2a0b95" providerId="ADAL" clId="{3E983F0A-1568-443E-8540-A4B44F62E6EA}" dt="2025-09-10T08:35:32.115" v="423" actId="14100"/>
          <ac:picMkLst>
            <pc:docMk/>
            <pc:sldMk cId="1248400330" sldId="542"/>
            <ac:picMk id="5" creationId="{6A2F520A-7BF0-E70D-ACCB-EA22285EF19F}"/>
          </ac:picMkLst>
        </pc:picChg>
      </pc:sldChg>
      <pc:sldChg chg="addSp modSp add mod">
        <pc:chgData name="Thone Siharath" userId="41daa6c8-f00d-4210-8653-d175ab2a0b95" providerId="ADAL" clId="{3E983F0A-1568-443E-8540-A4B44F62E6EA}" dt="2025-09-10T14:27:26.513" v="999" actId="1038"/>
        <pc:sldMkLst>
          <pc:docMk/>
          <pc:sldMk cId="743625849" sldId="543"/>
        </pc:sldMkLst>
        <pc:graphicFrameChg chg="add mod">
          <ac:chgData name="Thone Siharath" userId="41daa6c8-f00d-4210-8653-d175ab2a0b95" providerId="ADAL" clId="{3E983F0A-1568-443E-8540-A4B44F62E6EA}" dt="2025-09-10T14:27:26.513" v="999" actId="1038"/>
          <ac:graphicFrameMkLst>
            <pc:docMk/>
            <pc:sldMk cId="743625849" sldId="543"/>
            <ac:graphicFrameMk id="2" creationId="{9B3523E1-2FBC-EF65-7CBF-7664BEC73F73}"/>
          </ac:graphicFrameMkLst>
        </pc:graphicFrameChg>
        <pc:picChg chg="mod">
          <ac:chgData name="Thone Siharath" userId="41daa6c8-f00d-4210-8653-d175ab2a0b95" providerId="ADAL" clId="{3E983F0A-1568-443E-8540-A4B44F62E6EA}" dt="2025-09-10T08:35:51.522" v="426" actId="14100"/>
          <ac:picMkLst>
            <pc:docMk/>
            <pc:sldMk cId="743625849" sldId="543"/>
            <ac:picMk id="5" creationId="{E18F2C6D-A5FA-3075-6AF5-954102CBCEDE}"/>
          </ac:picMkLst>
        </pc:picChg>
      </pc:sldChg>
      <pc:sldChg chg="addSp modSp add mod ord">
        <pc:chgData name="Thone Siharath" userId="41daa6c8-f00d-4210-8653-d175ab2a0b95" providerId="ADAL" clId="{3E983F0A-1568-443E-8540-A4B44F62E6EA}" dt="2025-09-10T14:26:45.441" v="899" actId="1038"/>
        <pc:sldMkLst>
          <pc:docMk/>
          <pc:sldMk cId="1311892963" sldId="544"/>
        </pc:sldMkLst>
        <pc:graphicFrameChg chg="add mod">
          <ac:chgData name="Thone Siharath" userId="41daa6c8-f00d-4210-8653-d175ab2a0b95" providerId="ADAL" clId="{3E983F0A-1568-443E-8540-A4B44F62E6EA}" dt="2025-09-10T14:26:45.441" v="899" actId="1038"/>
          <ac:graphicFrameMkLst>
            <pc:docMk/>
            <pc:sldMk cId="1311892963" sldId="544"/>
            <ac:graphicFrameMk id="2" creationId="{35CC8797-83BF-8F4C-CAA3-3F0563D95291}"/>
          </ac:graphicFrameMkLst>
        </pc:graphicFrameChg>
        <pc:picChg chg="mod">
          <ac:chgData name="Thone Siharath" userId="41daa6c8-f00d-4210-8653-d175ab2a0b95" providerId="ADAL" clId="{3E983F0A-1568-443E-8540-A4B44F62E6EA}" dt="2025-09-10T09:00:24.431" v="438" actId="14100"/>
          <ac:picMkLst>
            <pc:docMk/>
            <pc:sldMk cId="1311892963" sldId="544"/>
            <ac:picMk id="5" creationId="{AB2D4A83-440F-B997-6A23-6F256B8C09F6}"/>
          </ac:picMkLst>
        </pc:picChg>
      </pc:sldChg>
      <pc:sldChg chg="addSp modSp add mod">
        <pc:chgData name="Thone Siharath" userId="41daa6c8-f00d-4210-8653-d175ab2a0b95" providerId="ADAL" clId="{3E983F0A-1568-443E-8540-A4B44F62E6EA}" dt="2025-09-10T14:26:54.753" v="901"/>
        <pc:sldMkLst>
          <pc:docMk/>
          <pc:sldMk cId="2431438009" sldId="545"/>
        </pc:sldMkLst>
        <pc:graphicFrameChg chg="add mod">
          <ac:chgData name="Thone Siharath" userId="41daa6c8-f00d-4210-8653-d175ab2a0b95" providerId="ADAL" clId="{3E983F0A-1568-443E-8540-A4B44F62E6EA}" dt="2025-09-10T14:26:54.753" v="901"/>
          <ac:graphicFrameMkLst>
            <pc:docMk/>
            <pc:sldMk cId="2431438009" sldId="545"/>
            <ac:graphicFrameMk id="2" creationId="{7D570D0D-E18B-B175-5FD9-03183E6E09C5}"/>
          </ac:graphicFrameMkLst>
        </pc:graphicFrameChg>
        <pc:picChg chg="mod">
          <ac:chgData name="Thone Siharath" userId="41daa6c8-f00d-4210-8653-d175ab2a0b95" providerId="ADAL" clId="{3E983F0A-1568-443E-8540-A4B44F62E6EA}" dt="2025-09-10T09:00:14.935" v="436" actId="14100"/>
          <ac:picMkLst>
            <pc:docMk/>
            <pc:sldMk cId="2431438009" sldId="545"/>
            <ac:picMk id="5" creationId="{C2CE8935-B9B9-D858-236C-E34220958A35}"/>
          </ac:picMkLst>
        </pc:picChg>
      </pc:sldChg>
      <pc:sldChg chg="addSp modSp add mod">
        <pc:chgData name="Thone Siharath" userId="41daa6c8-f00d-4210-8653-d175ab2a0b95" providerId="ADAL" clId="{3E983F0A-1568-443E-8540-A4B44F62E6EA}" dt="2025-09-10T14:27:02.339" v="902"/>
        <pc:sldMkLst>
          <pc:docMk/>
          <pc:sldMk cId="1969188852" sldId="546"/>
        </pc:sldMkLst>
        <pc:graphicFrameChg chg="add mod">
          <ac:chgData name="Thone Siharath" userId="41daa6c8-f00d-4210-8653-d175ab2a0b95" providerId="ADAL" clId="{3E983F0A-1568-443E-8540-A4B44F62E6EA}" dt="2025-09-10T14:27:02.339" v="902"/>
          <ac:graphicFrameMkLst>
            <pc:docMk/>
            <pc:sldMk cId="1969188852" sldId="546"/>
            <ac:graphicFrameMk id="2" creationId="{2E485F38-E526-A3AE-AD81-AE18E95F6022}"/>
          </ac:graphicFrameMkLst>
        </pc:graphicFrameChg>
        <pc:picChg chg="mod">
          <ac:chgData name="Thone Siharath" userId="41daa6c8-f00d-4210-8653-d175ab2a0b95" providerId="ADAL" clId="{3E983F0A-1568-443E-8540-A4B44F62E6EA}" dt="2025-09-10T09:00:07.232" v="434" actId="14100"/>
          <ac:picMkLst>
            <pc:docMk/>
            <pc:sldMk cId="1969188852" sldId="546"/>
            <ac:picMk id="5" creationId="{13D5C675-3388-95AD-FDC0-C2D8A497E066}"/>
          </ac:picMkLst>
        </pc:picChg>
      </pc:sldChg>
      <pc:sldChg chg="addSp delSp modSp add mod">
        <pc:chgData name="Thone Siharath" userId="41daa6c8-f00d-4210-8653-d175ab2a0b95" providerId="ADAL" clId="{3E983F0A-1568-443E-8540-A4B44F62E6EA}" dt="2025-09-14T15:51:15.661" v="1509" actId="27180"/>
        <pc:sldMkLst>
          <pc:docMk/>
          <pc:sldMk cId="640525305" sldId="547"/>
        </pc:sldMkLst>
        <pc:spChg chg="add mod">
          <ac:chgData name="Thone Siharath" userId="41daa6c8-f00d-4210-8653-d175ab2a0b95" providerId="ADAL" clId="{3E983F0A-1568-443E-8540-A4B44F62E6EA}" dt="2025-09-10T14:07:58.022" v="445" actId="207"/>
          <ac:spMkLst>
            <pc:docMk/>
            <pc:sldMk cId="640525305" sldId="547"/>
            <ac:spMk id="2" creationId="{1BD3EB85-0419-11CB-FAC4-9B0B31173373}"/>
          </ac:spMkLst>
        </pc:spChg>
        <pc:graphicFrameChg chg="add mod modGraphic">
          <ac:chgData name="Thone Siharath" userId="41daa6c8-f00d-4210-8653-d175ab2a0b95" providerId="ADAL" clId="{3E983F0A-1568-443E-8540-A4B44F62E6EA}" dt="2025-09-10T14:52:58.882" v="1139" actId="554"/>
          <ac:graphicFrameMkLst>
            <pc:docMk/>
            <pc:sldMk cId="640525305" sldId="547"/>
            <ac:graphicFrameMk id="15" creationId="{CAE3064E-FC49-304A-D2E8-0A299E48026C}"/>
          </ac:graphicFrameMkLst>
        </pc:graphicFrameChg>
        <pc:graphicFrameChg chg="add mod modGraphic">
          <ac:chgData name="Thone Siharath" userId="41daa6c8-f00d-4210-8653-d175ab2a0b95" providerId="ADAL" clId="{3E983F0A-1568-443E-8540-A4B44F62E6EA}" dt="2025-09-10T14:52:58.882" v="1139" actId="554"/>
          <ac:graphicFrameMkLst>
            <pc:docMk/>
            <pc:sldMk cId="640525305" sldId="547"/>
            <ac:graphicFrameMk id="17" creationId="{07656398-7D23-5138-073B-678A170E17A5}"/>
          </ac:graphicFrameMkLst>
        </pc:graphicFrameChg>
        <pc:graphicFrameChg chg="add mod modGraphic">
          <ac:chgData name="Thone Siharath" userId="41daa6c8-f00d-4210-8653-d175ab2a0b95" providerId="ADAL" clId="{3E983F0A-1568-443E-8540-A4B44F62E6EA}" dt="2025-09-10T14:52:58.882" v="1139" actId="554"/>
          <ac:graphicFrameMkLst>
            <pc:docMk/>
            <pc:sldMk cId="640525305" sldId="547"/>
            <ac:graphicFrameMk id="21" creationId="{7E6BC2FA-59EA-EC31-0955-BF604FF1FF72}"/>
          </ac:graphicFrameMkLst>
        </pc:graphicFrameChg>
        <pc:graphicFrameChg chg="add mod modGraphic">
          <ac:chgData name="Thone Siharath" userId="41daa6c8-f00d-4210-8653-d175ab2a0b95" providerId="ADAL" clId="{3E983F0A-1568-443E-8540-A4B44F62E6EA}" dt="2025-09-10T14:52:58.882" v="1139" actId="554"/>
          <ac:graphicFrameMkLst>
            <pc:docMk/>
            <pc:sldMk cId="640525305" sldId="547"/>
            <ac:graphicFrameMk id="23" creationId="{3C457939-2D17-BC80-0C33-CD5635F5F6FA}"/>
          </ac:graphicFrameMkLst>
        </pc:graphicFrameChg>
        <pc:graphicFrameChg chg="add mod modGraphic">
          <ac:chgData name="Thone Siharath" userId="41daa6c8-f00d-4210-8653-d175ab2a0b95" providerId="ADAL" clId="{3E983F0A-1568-443E-8540-A4B44F62E6EA}" dt="2025-09-10T14:52:58.882" v="1139" actId="554"/>
          <ac:graphicFrameMkLst>
            <pc:docMk/>
            <pc:sldMk cId="640525305" sldId="547"/>
            <ac:graphicFrameMk id="25" creationId="{017BDABF-D12A-D4FB-7ABE-5AC8480DC257}"/>
          </ac:graphicFrameMkLst>
        </pc:graphicFrameChg>
        <pc:graphicFrameChg chg="add mod modGraphic">
          <ac:chgData name="Thone Siharath" userId="41daa6c8-f00d-4210-8653-d175ab2a0b95" providerId="ADAL" clId="{3E983F0A-1568-443E-8540-A4B44F62E6EA}" dt="2025-09-10T14:59:15.726" v="1179" actId="14100"/>
          <ac:graphicFrameMkLst>
            <pc:docMk/>
            <pc:sldMk cId="640525305" sldId="547"/>
            <ac:graphicFrameMk id="27" creationId="{EE1CE255-1BB3-2870-7846-9A19EFD3410A}"/>
          </ac:graphicFrameMkLst>
        </pc:graphicFrameChg>
        <pc:graphicFrameChg chg="add mod modGraphic">
          <ac:chgData name="Thone Siharath" userId="41daa6c8-f00d-4210-8653-d175ab2a0b95" providerId="ADAL" clId="{3E983F0A-1568-443E-8540-A4B44F62E6EA}" dt="2025-09-10T14:59:15.726" v="1179" actId="14100"/>
          <ac:graphicFrameMkLst>
            <pc:docMk/>
            <pc:sldMk cId="640525305" sldId="547"/>
            <ac:graphicFrameMk id="29" creationId="{D8C1C0F3-6774-7497-6DE5-DC7BB9B5A438}"/>
          </ac:graphicFrameMkLst>
        </pc:graphicFrameChg>
        <pc:graphicFrameChg chg="add mod modGraphic">
          <ac:chgData name="Thone Siharath" userId="41daa6c8-f00d-4210-8653-d175ab2a0b95" providerId="ADAL" clId="{3E983F0A-1568-443E-8540-A4B44F62E6EA}" dt="2025-09-10T14:59:15.726" v="1179" actId="14100"/>
          <ac:graphicFrameMkLst>
            <pc:docMk/>
            <pc:sldMk cId="640525305" sldId="547"/>
            <ac:graphicFrameMk id="31" creationId="{CE52000A-151C-5E28-DA9E-714E6B658281}"/>
          </ac:graphicFrameMkLst>
        </pc:graphicFrameChg>
        <pc:graphicFrameChg chg="add mod modGraphic">
          <ac:chgData name="Thone Siharath" userId="41daa6c8-f00d-4210-8653-d175ab2a0b95" providerId="ADAL" clId="{3E983F0A-1568-443E-8540-A4B44F62E6EA}" dt="2025-09-10T14:59:15.726" v="1179" actId="14100"/>
          <ac:graphicFrameMkLst>
            <pc:docMk/>
            <pc:sldMk cId="640525305" sldId="547"/>
            <ac:graphicFrameMk id="33" creationId="{AA8EADF2-71A2-615F-0C27-F8CB8272C723}"/>
          </ac:graphicFrameMkLst>
        </pc:graphicFrameChg>
        <pc:graphicFrameChg chg="add mod modGraphic">
          <ac:chgData name="Thone Siharath" userId="41daa6c8-f00d-4210-8653-d175ab2a0b95" providerId="ADAL" clId="{3E983F0A-1568-443E-8540-A4B44F62E6EA}" dt="2025-09-10T14:59:15.726" v="1179" actId="14100"/>
          <ac:graphicFrameMkLst>
            <pc:docMk/>
            <pc:sldMk cId="640525305" sldId="547"/>
            <ac:graphicFrameMk id="35" creationId="{02C1F04C-D6B7-5BB0-0337-180F14A9AAF7}"/>
          </ac:graphicFrameMkLst>
        </pc:graphicFrameChg>
        <pc:graphicFrameChg chg="add mod modGraphic">
          <ac:chgData name="Thone Siharath" userId="41daa6c8-f00d-4210-8653-d175ab2a0b95" providerId="ADAL" clId="{3E983F0A-1568-443E-8540-A4B44F62E6EA}" dt="2025-09-10T14:59:23.345" v="1180" actId="14100"/>
          <ac:graphicFrameMkLst>
            <pc:docMk/>
            <pc:sldMk cId="640525305" sldId="547"/>
            <ac:graphicFrameMk id="37" creationId="{07F75753-5692-F39E-0253-DA5F91999335}"/>
          </ac:graphicFrameMkLst>
        </pc:graphicFrameChg>
        <pc:graphicFrameChg chg="add mod modGraphic">
          <ac:chgData name="Thone Siharath" userId="41daa6c8-f00d-4210-8653-d175ab2a0b95" providerId="ADAL" clId="{3E983F0A-1568-443E-8540-A4B44F62E6EA}" dt="2025-09-10T14:59:23.345" v="1180" actId="14100"/>
          <ac:graphicFrameMkLst>
            <pc:docMk/>
            <pc:sldMk cId="640525305" sldId="547"/>
            <ac:graphicFrameMk id="39" creationId="{A3B7EB52-173B-42EA-19D0-0D48F1C82544}"/>
          </ac:graphicFrameMkLst>
        </pc:graphicFrameChg>
        <pc:graphicFrameChg chg="add mod modGraphic">
          <ac:chgData name="Thone Siharath" userId="41daa6c8-f00d-4210-8653-d175ab2a0b95" providerId="ADAL" clId="{3E983F0A-1568-443E-8540-A4B44F62E6EA}" dt="2025-09-10T14:59:23.345" v="1180" actId="14100"/>
          <ac:graphicFrameMkLst>
            <pc:docMk/>
            <pc:sldMk cId="640525305" sldId="547"/>
            <ac:graphicFrameMk id="41" creationId="{3A4B0DC7-490E-EF0F-450C-94F9AC4759B1}"/>
          </ac:graphicFrameMkLst>
        </pc:graphicFrameChg>
        <pc:graphicFrameChg chg="add mod modGraphic">
          <ac:chgData name="Thone Siharath" userId="41daa6c8-f00d-4210-8653-d175ab2a0b95" providerId="ADAL" clId="{3E983F0A-1568-443E-8540-A4B44F62E6EA}" dt="2025-09-10T14:59:23.345" v="1180" actId="14100"/>
          <ac:graphicFrameMkLst>
            <pc:docMk/>
            <pc:sldMk cId="640525305" sldId="547"/>
            <ac:graphicFrameMk id="43" creationId="{C4B37FCD-12D3-A82A-B725-0D2F46431312}"/>
          </ac:graphicFrameMkLst>
        </pc:graphicFrameChg>
        <pc:graphicFrameChg chg="add mod modGraphic">
          <ac:chgData name="Thone Siharath" userId="41daa6c8-f00d-4210-8653-d175ab2a0b95" providerId="ADAL" clId="{3E983F0A-1568-443E-8540-A4B44F62E6EA}" dt="2025-09-10T14:59:23.345" v="1180" actId="14100"/>
          <ac:graphicFrameMkLst>
            <pc:docMk/>
            <pc:sldMk cId="640525305" sldId="547"/>
            <ac:graphicFrameMk id="45" creationId="{A5103EEF-0856-5E3F-D100-B8E405273C5D}"/>
          </ac:graphicFrameMkLst>
        </pc:graphicFrameChg>
        <pc:graphicFrameChg chg="add mod modGraphic">
          <ac:chgData name="Thone Siharath" userId="41daa6c8-f00d-4210-8653-d175ab2a0b95" providerId="ADAL" clId="{3E983F0A-1568-443E-8540-A4B44F62E6EA}" dt="2025-09-10T15:00:17.214" v="1209" actId="1035"/>
          <ac:graphicFrameMkLst>
            <pc:docMk/>
            <pc:sldMk cId="640525305" sldId="547"/>
            <ac:graphicFrameMk id="47" creationId="{13BAF235-670E-D5C6-E38A-7F898B7C6DB1}"/>
          </ac:graphicFrameMkLst>
        </pc:graphicFrameChg>
        <pc:graphicFrameChg chg="add mod modGraphic">
          <ac:chgData name="Thone Siharath" userId="41daa6c8-f00d-4210-8653-d175ab2a0b95" providerId="ADAL" clId="{3E983F0A-1568-443E-8540-A4B44F62E6EA}" dt="2025-09-10T15:00:17.214" v="1209" actId="1035"/>
          <ac:graphicFrameMkLst>
            <pc:docMk/>
            <pc:sldMk cId="640525305" sldId="547"/>
            <ac:graphicFrameMk id="49" creationId="{EA1C77EA-4FA0-0D71-6E7D-327CDE29F8DB}"/>
          </ac:graphicFrameMkLst>
        </pc:graphicFrameChg>
        <pc:graphicFrameChg chg="add mod modGraphic">
          <ac:chgData name="Thone Siharath" userId="41daa6c8-f00d-4210-8653-d175ab2a0b95" providerId="ADAL" clId="{3E983F0A-1568-443E-8540-A4B44F62E6EA}" dt="2025-09-10T15:00:17.214" v="1209" actId="1035"/>
          <ac:graphicFrameMkLst>
            <pc:docMk/>
            <pc:sldMk cId="640525305" sldId="547"/>
            <ac:graphicFrameMk id="51" creationId="{712DE377-1CE4-C564-64E0-C356507127AA}"/>
          </ac:graphicFrameMkLst>
        </pc:graphicFrameChg>
        <pc:graphicFrameChg chg="add mod modGraphic">
          <ac:chgData name="Thone Siharath" userId="41daa6c8-f00d-4210-8653-d175ab2a0b95" providerId="ADAL" clId="{3E983F0A-1568-443E-8540-A4B44F62E6EA}" dt="2025-09-10T15:00:17.214" v="1209" actId="1035"/>
          <ac:graphicFrameMkLst>
            <pc:docMk/>
            <pc:sldMk cId="640525305" sldId="547"/>
            <ac:graphicFrameMk id="53" creationId="{B1C75F0B-864C-5498-BCDF-E6E5F02D7DC5}"/>
          </ac:graphicFrameMkLst>
        </pc:graphicFrameChg>
        <pc:graphicFrameChg chg="add mod modGraphic">
          <ac:chgData name="Thone Siharath" userId="41daa6c8-f00d-4210-8653-d175ab2a0b95" providerId="ADAL" clId="{3E983F0A-1568-443E-8540-A4B44F62E6EA}" dt="2025-09-10T15:00:17.214" v="1209" actId="1035"/>
          <ac:graphicFrameMkLst>
            <pc:docMk/>
            <pc:sldMk cId="640525305" sldId="547"/>
            <ac:graphicFrameMk id="55" creationId="{97419424-21BC-B1CB-E714-258CB432A3DF}"/>
          </ac:graphicFrameMkLst>
        </pc:graphicFrameChg>
        <pc:graphicFrameChg chg="add mod modGraphic">
          <ac:chgData name="Thone Siharath" userId="41daa6c8-f00d-4210-8653-d175ab2a0b95" providerId="ADAL" clId="{3E983F0A-1568-443E-8540-A4B44F62E6EA}" dt="2025-09-10T15:00:50.825" v="1241" actId="1036"/>
          <ac:graphicFrameMkLst>
            <pc:docMk/>
            <pc:sldMk cId="640525305" sldId="547"/>
            <ac:graphicFrameMk id="57" creationId="{401F06AC-4657-C8A5-D0A6-21E02F97B6B0}"/>
          </ac:graphicFrameMkLst>
        </pc:graphicFrameChg>
        <pc:graphicFrameChg chg="add mod modGraphic">
          <ac:chgData name="Thone Siharath" userId="41daa6c8-f00d-4210-8653-d175ab2a0b95" providerId="ADAL" clId="{3E983F0A-1568-443E-8540-A4B44F62E6EA}" dt="2025-09-10T15:00:50.825" v="1241" actId="1036"/>
          <ac:graphicFrameMkLst>
            <pc:docMk/>
            <pc:sldMk cId="640525305" sldId="547"/>
            <ac:graphicFrameMk id="59" creationId="{604B96D6-E734-D146-D8E7-97AE1D2A2F0A}"/>
          </ac:graphicFrameMkLst>
        </pc:graphicFrameChg>
        <pc:graphicFrameChg chg="add mod modGraphic">
          <ac:chgData name="Thone Siharath" userId="41daa6c8-f00d-4210-8653-d175ab2a0b95" providerId="ADAL" clId="{3E983F0A-1568-443E-8540-A4B44F62E6EA}" dt="2025-09-10T15:00:50.825" v="1241" actId="1036"/>
          <ac:graphicFrameMkLst>
            <pc:docMk/>
            <pc:sldMk cId="640525305" sldId="547"/>
            <ac:graphicFrameMk id="61" creationId="{20E92A07-1F87-06CE-F189-B3E5CD193732}"/>
          </ac:graphicFrameMkLst>
        </pc:graphicFrameChg>
        <pc:graphicFrameChg chg="add mod modGraphic">
          <ac:chgData name="Thone Siharath" userId="41daa6c8-f00d-4210-8653-d175ab2a0b95" providerId="ADAL" clId="{3E983F0A-1568-443E-8540-A4B44F62E6EA}" dt="2025-09-10T15:00:50.825" v="1241" actId="1036"/>
          <ac:graphicFrameMkLst>
            <pc:docMk/>
            <pc:sldMk cId="640525305" sldId="547"/>
            <ac:graphicFrameMk id="63" creationId="{1EEB8365-B48D-9945-C2C2-23BEE57394F7}"/>
          </ac:graphicFrameMkLst>
        </pc:graphicFrameChg>
        <pc:graphicFrameChg chg="add mod modGraphic">
          <ac:chgData name="Thone Siharath" userId="41daa6c8-f00d-4210-8653-d175ab2a0b95" providerId="ADAL" clId="{3E983F0A-1568-443E-8540-A4B44F62E6EA}" dt="2025-09-10T15:00:50.825" v="1241" actId="1036"/>
          <ac:graphicFrameMkLst>
            <pc:docMk/>
            <pc:sldMk cId="640525305" sldId="547"/>
            <ac:graphicFrameMk id="65" creationId="{A7D2B521-601C-A48F-7685-99A68452E02B}"/>
          </ac:graphicFrameMkLst>
        </pc:graphicFrameChg>
        <pc:graphicFrameChg chg="add mod modGraphic">
          <ac:chgData name="Thone Siharath" userId="41daa6c8-f00d-4210-8653-d175ab2a0b95" providerId="ADAL" clId="{3E983F0A-1568-443E-8540-A4B44F62E6EA}" dt="2025-09-10T15:05:52.426" v="1265" actId="554"/>
          <ac:graphicFrameMkLst>
            <pc:docMk/>
            <pc:sldMk cId="640525305" sldId="547"/>
            <ac:graphicFrameMk id="69" creationId="{934362DE-F92A-1D91-1CC2-1DFB2A06CCB6}"/>
          </ac:graphicFrameMkLst>
        </pc:graphicFrameChg>
        <pc:graphicFrameChg chg="add mod modGraphic">
          <ac:chgData name="Thone Siharath" userId="41daa6c8-f00d-4210-8653-d175ab2a0b95" providerId="ADAL" clId="{3E983F0A-1568-443E-8540-A4B44F62E6EA}" dt="2025-09-10T15:05:52.426" v="1265" actId="554"/>
          <ac:graphicFrameMkLst>
            <pc:docMk/>
            <pc:sldMk cId="640525305" sldId="547"/>
            <ac:graphicFrameMk id="71" creationId="{97842868-A31F-84B5-7A95-EF1AB580D139}"/>
          </ac:graphicFrameMkLst>
        </pc:graphicFrameChg>
        <pc:graphicFrameChg chg="add mod modGraphic">
          <ac:chgData name="Thone Siharath" userId="41daa6c8-f00d-4210-8653-d175ab2a0b95" providerId="ADAL" clId="{3E983F0A-1568-443E-8540-A4B44F62E6EA}" dt="2025-09-10T15:05:52.426" v="1265" actId="554"/>
          <ac:graphicFrameMkLst>
            <pc:docMk/>
            <pc:sldMk cId="640525305" sldId="547"/>
            <ac:graphicFrameMk id="73" creationId="{9E0ACE98-2DCD-14AC-7676-0415735685B3}"/>
          </ac:graphicFrameMkLst>
        </pc:graphicFrameChg>
        <pc:graphicFrameChg chg="add mod modGraphic">
          <ac:chgData name="Thone Siharath" userId="41daa6c8-f00d-4210-8653-d175ab2a0b95" providerId="ADAL" clId="{3E983F0A-1568-443E-8540-A4B44F62E6EA}" dt="2025-09-10T15:05:52.426" v="1265" actId="554"/>
          <ac:graphicFrameMkLst>
            <pc:docMk/>
            <pc:sldMk cId="640525305" sldId="547"/>
            <ac:graphicFrameMk id="75" creationId="{23144733-6E60-C600-420D-CD8C2877434F}"/>
          </ac:graphicFrameMkLst>
        </pc:graphicFrameChg>
        <pc:graphicFrameChg chg="add mod modGraphic">
          <ac:chgData name="Thone Siharath" userId="41daa6c8-f00d-4210-8653-d175ab2a0b95" providerId="ADAL" clId="{3E983F0A-1568-443E-8540-A4B44F62E6EA}" dt="2025-09-10T15:11:50.554" v="1297" actId="554"/>
          <ac:graphicFrameMkLst>
            <pc:docMk/>
            <pc:sldMk cId="640525305" sldId="547"/>
            <ac:graphicFrameMk id="77" creationId="{EA9F2878-D921-BEE0-662D-D46200EFED31}"/>
          </ac:graphicFrameMkLst>
        </pc:graphicFrameChg>
        <pc:graphicFrameChg chg="add mod modGraphic">
          <ac:chgData name="Thone Siharath" userId="41daa6c8-f00d-4210-8653-d175ab2a0b95" providerId="ADAL" clId="{3E983F0A-1568-443E-8540-A4B44F62E6EA}" dt="2025-09-10T15:11:50.554" v="1297" actId="554"/>
          <ac:graphicFrameMkLst>
            <pc:docMk/>
            <pc:sldMk cId="640525305" sldId="547"/>
            <ac:graphicFrameMk id="79" creationId="{1C988951-EDC1-2FFA-DC85-70F39E07AA17}"/>
          </ac:graphicFrameMkLst>
        </pc:graphicFrameChg>
        <pc:graphicFrameChg chg="add mod modGraphic">
          <ac:chgData name="Thone Siharath" userId="41daa6c8-f00d-4210-8653-d175ab2a0b95" providerId="ADAL" clId="{3E983F0A-1568-443E-8540-A4B44F62E6EA}" dt="2025-09-10T15:11:50.554" v="1297" actId="554"/>
          <ac:graphicFrameMkLst>
            <pc:docMk/>
            <pc:sldMk cId="640525305" sldId="547"/>
            <ac:graphicFrameMk id="81" creationId="{2AB0172D-5481-0583-2981-6F3E81EF3C03}"/>
          </ac:graphicFrameMkLst>
        </pc:graphicFrameChg>
        <pc:graphicFrameChg chg="add mod modGraphic">
          <ac:chgData name="Thone Siharath" userId="41daa6c8-f00d-4210-8653-d175ab2a0b95" providerId="ADAL" clId="{3E983F0A-1568-443E-8540-A4B44F62E6EA}" dt="2025-09-10T15:11:50.554" v="1297" actId="554"/>
          <ac:graphicFrameMkLst>
            <pc:docMk/>
            <pc:sldMk cId="640525305" sldId="547"/>
            <ac:graphicFrameMk id="83" creationId="{037AF665-7814-EF08-2DC5-05FB5447CC63}"/>
          </ac:graphicFrameMkLst>
        </pc:graphicFrameChg>
        <pc:graphicFrameChg chg="add mod modGraphic">
          <ac:chgData name="Thone Siharath" userId="41daa6c8-f00d-4210-8653-d175ab2a0b95" providerId="ADAL" clId="{3E983F0A-1568-443E-8540-A4B44F62E6EA}" dt="2025-09-10T15:11:50.554" v="1297" actId="554"/>
          <ac:graphicFrameMkLst>
            <pc:docMk/>
            <pc:sldMk cId="640525305" sldId="547"/>
            <ac:graphicFrameMk id="85" creationId="{EA1C9F5A-D838-F55A-9785-B6AB716AB154}"/>
          </ac:graphicFrameMkLst>
        </pc:graphicFrameChg>
        <pc:picChg chg="mod">
          <ac:chgData name="Thone Siharath" userId="41daa6c8-f00d-4210-8653-d175ab2a0b95" providerId="ADAL" clId="{3E983F0A-1568-443E-8540-A4B44F62E6EA}" dt="2025-09-10T14:07:22.987" v="443" actId="1076"/>
          <ac:picMkLst>
            <pc:docMk/>
            <pc:sldMk cId="640525305" sldId="547"/>
            <ac:picMk id="5" creationId="{81E1B3DD-6E96-7DAF-7988-08590A09D457}"/>
          </ac:picMkLst>
        </pc:picChg>
      </pc:sldChg>
      <pc:sldChg chg="modSp add mod modNotesTx">
        <pc:chgData name="Thone Siharath" userId="41daa6c8-f00d-4210-8653-d175ab2a0b95" providerId="ADAL" clId="{3E983F0A-1568-443E-8540-A4B44F62E6EA}" dt="2025-09-12T09:44:48.469" v="1315" actId="20577"/>
        <pc:sldMkLst>
          <pc:docMk/>
          <pc:sldMk cId="1896272471" sldId="548"/>
        </pc:sldMkLst>
        <pc:picChg chg="mod">
          <ac:chgData name="Thone Siharath" userId="41daa6c8-f00d-4210-8653-d175ab2a0b95" providerId="ADAL" clId="{3E983F0A-1568-443E-8540-A4B44F62E6EA}" dt="2025-09-12T09:41:30.878" v="1309" actId="14100"/>
          <ac:picMkLst>
            <pc:docMk/>
            <pc:sldMk cId="1896272471" sldId="548"/>
            <ac:picMk id="5" creationId="{94D38599-D134-4727-4357-2DE37EB2ED4C}"/>
          </ac:picMkLst>
        </pc:picChg>
      </pc:sldChg>
      <pc:sldChg chg="add">
        <pc:chgData name="Thone Siharath" userId="41daa6c8-f00d-4210-8653-d175ab2a0b95" providerId="ADAL" clId="{3E983F0A-1568-443E-8540-A4B44F62E6EA}" dt="2025-09-14T15:48:20.544" v="1499" actId="2890"/>
        <pc:sldMkLst>
          <pc:docMk/>
          <pc:sldMk cId="3090449180" sldId="549"/>
        </pc:sldMkLst>
      </pc:sldChg>
      <pc:sldChg chg="modSp add mod modNotesTx">
        <pc:chgData name="Thone Siharath" userId="41daa6c8-f00d-4210-8653-d175ab2a0b95" providerId="ADAL" clId="{3E983F0A-1568-443E-8540-A4B44F62E6EA}" dt="2025-09-14T16:20:08.702" v="1513" actId="14100"/>
        <pc:sldMkLst>
          <pc:docMk/>
          <pc:sldMk cId="2138316498" sldId="550"/>
        </pc:sldMkLst>
        <pc:picChg chg="mod">
          <ac:chgData name="Thone Siharath" userId="41daa6c8-f00d-4210-8653-d175ab2a0b95" providerId="ADAL" clId="{3E983F0A-1568-443E-8540-A4B44F62E6EA}" dt="2025-09-14T16:20:08.702" v="1513" actId="14100"/>
          <ac:picMkLst>
            <pc:docMk/>
            <pc:sldMk cId="2138316498" sldId="550"/>
            <ac:picMk id="5" creationId="{D6E6B86B-CB87-EA2C-7D5E-7A8F3F14385E}"/>
          </ac:picMkLst>
        </pc:picChg>
      </pc:sldChg>
      <pc:sldMasterChg chg="del delSldLayout">
        <pc:chgData name="Thone Siharath" userId="41daa6c8-f00d-4210-8653-d175ab2a0b95" providerId="ADAL" clId="{3E983F0A-1568-443E-8540-A4B44F62E6EA}" dt="2025-09-10T07:18:11.095" v="146" actId="47"/>
        <pc:sldMasterMkLst>
          <pc:docMk/>
          <pc:sldMasterMk cId="1479657330" sldId="2147483662"/>
        </pc:sldMasterMkLst>
        <pc:sldLayoutChg chg="del">
          <pc:chgData name="Thone Siharath" userId="41daa6c8-f00d-4210-8653-d175ab2a0b95" providerId="ADAL" clId="{3E983F0A-1568-443E-8540-A4B44F62E6EA}" dt="2025-09-10T07:18:11.095" v="146" actId="47"/>
          <pc:sldLayoutMkLst>
            <pc:docMk/>
            <pc:sldMasterMk cId="1479657330" sldId="2147483662"/>
            <pc:sldLayoutMk cId="1810304582" sldId="2147483663"/>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2397471787" sldId="2147483664"/>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4094610947" sldId="2147483665"/>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1185640432" sldId="2147483666"/>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4259507956" sldId="2147483667"/>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2552236051" sldId="2147483668"/>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3021393034" sldId="2147483669"/>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3451357631" sldId="2147483670"/>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1573389524" sldId="2147483671"/>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790491040" sldId="2147483672"/>
          </pc:sldLayoutMkLst>
        </pc:sldLayoutChg>
        <pc:sldLayoutChg chg="del">
          <pc:chgData name="Thone Siharath" userId="41daa6c8-f00d-4210-8653-d175ab2a0b95" providerId="ADAL" clId="{3E983F0A-1568-443E-8540-A4B44F62E6EA}" dt="2025-09-10T07:18:11.095" v="146" actId="47"/>
          <pc:sldLayoutMkLst>
            <pc:docMk/>
            <pc:sldMasterMk cId="1479657330" sldId="2147483662"/>
            <pc:sldLayoutMk cId="4261621173" sldId="2147483673"/>
          </pc:sldLayoutMkLst>
        </pc:sldLayoutChg>
      </pc:sldMasterChg>
    </pc:docChg>
  </pc:docChgLst>
  <pc:docChgLst>
    <pc:chgData name="Phouthone Siharath" userId="3af686d6-b1f0-4f2a-b210-c611a32a9c5b" providerId="ADAL" clId="{EA96357E-5B83-45FB-B764-F4E939630333}"/>
    <pc:docChg chg="undo custSel delSld modSld">
      <pc:chgData name="Phouthone Siharath" userId="3af686d6-b1f0-4f2a-b210-c611a32a9c5b" providerId="ADAL" clId="{EA96357E-5B83-45FB-B764-F4E939630333}" dt="2025-10-10T09:39:51.165" v="20" actId="14100"/>
      <pc:docMkLst>
        <pc:docMk/>
      </pc:docMkLst>
      <pc:sldChg chg="modSp mod modAnim">
        <pc:chgData name="Phouthone Siharath" userId="3af686d6-b1f0-4f2a-b210-c611a32a9c5b" providerId="ADAL" clId="{EA96357E-5B83-45FB-B764-F4E939630333}" dt="2025-10-10T09:39:51.165" v="20" actId="14100"/>
        <pc:sldMkLst>
          <pc:docMk/>
          <pc:sldMk cId="1934978398" sldId="552"/>
        </pc:sldMkLst>
        <pc:picChg chg="mod">
          <ac:chgData name="Phouthone Siharath" userId="3af686d6-b1f0-4f2a-b210-c611a32a9c5b" providerId="ADAL" clId="{EA96357E-5B83-45FB-B764-F4E939630333}" dt="2025-10-10T09:39:51.165" v="20" actId="14100"/>
          <ac:picMkLst>
            <pc:docMk/>
            <pc:sldMk cId="1934978398" sldId="552"/>
            <ac:picMk id="12" creationId="{F54B4A2E-ED86-62CC-0755-822EB4718776}"/>
          </ac:picMkLst>
        </pc:picChg>
      </pc:sldChg>
      <pc:sldChg chg="del modAnim">
        <pc:chgData name="Phouthone Siharath" userId="3af686d6-b1f0-4f2a-b210-c611a32a9c5b" providerId="ADAL" clId="{EA96357E-5B83-45FB-B764-F4E939630333}" dt="2025-10-10T09:38:46.971" v="9" actId="2696"/>
        <pc:sldMkLst>
          <pc:docMk/>
          <pc:sldMk cId="1818970255" sldId="553"/>
        </pc:sldMkLst>
      </pc:sldChg>
    </pc:docChg>
  </pc:docChgLst>
  <pc:docChgLst>
    <pc:chgData name="Phouthone Siharath" userId="3af686d6-b1f0-4f2a-b210-c611a32a9c5b" providerId="ADAL" clId="{3E983F0A-1568-443E-8540-A4B44F62E6EA}"/>
    <pc:docChg chg="undo custSel addSld delSld modSld">
      <pc:chgData name="Phouthone Siharath" userId="3af686d6-b1f0-4f2a-b210-c611a32a9c5b" providerId="ADAL" clId="{3E983F0A-1568-443E-8540-A4B44F62E6EA}" dt="2025-10-09T04:47:44.082" v="371" actId="1037"/>
      <pc:docMkLst>
        <pc:docMk/>
      </pc:docMkLst>
      <pc:sldChg chg="modNotesTx">
        <pc:chgData name="Phouthone Siharath" userId="3af686d6-b1f0-4f2a-b210-c611a32a9c5b" providerId="ADAL" clId="{3E983F0A-1568-443E-8540-A4B44F62E6EA}" dt="2025-09-22T10:13:43.969" v="11" actId="20577"/>
        <pc:sldMkLst>
          <pc:docMk/>
          <pc:sldMk cId="1048813143" sldId="494"/>
        </pc:sldMkLst>
      </pc:sldChg>
      <pc:sldChg chg="del">
        <pc:chgData name="Phouthone Siharath" userId="3af686d6-b1f0-4f2a-b210-c611a32a9c5b" providerId="ADAL" clId="{3E983F0A-1568-443E-8540-A4B44F62E6EA}" dt="2025-10-09T03:44:14.979" v="205" actId="2696"/>
        <pc:sldMkLst>
          <pc:docMk/>
          <pc:sldMk cId="3111465262" sldId="506"/>
        </pc:sldMkLst>
      </pc:sldChg>
      <pc:sldChg chg="del">
        <pc:chgData name="Phouthone Siharath" userId="3af686d6-b1f0-4f2a-b210-c611a32a9c5b" providerId="ADAL" clId="{3E983F0A-1568-443E-8540-A4B44F62E6EA}" dt="2025-10-09T03:44:39.335" v="206" actId="47"/>
        <pc:sldMkLst>
          <pc:docMk/>
          <pc:sldMk cId="227160786" sldId="507"/>
        </pc:sldMkLst>
      </pc:sldChg>
      <pc:sldChg chg="del">
        <pc:chgData name="Phouthone Siharath" userId="3af686d6-b1f0-4f2a-b210-c611a32a9c5b" providerId="ADAL" clId="{3E983F0A-1568-443E-8540-A4B44F62E6EA}" dt="2025-10-09T03:44:43.651" v="208" actId="47"/>
        <pc:sldMkLst>
          <pc:docMk/>
          <pc:sldMk cId="965407519" sldId="508"/>
        </pc:sldMkLst>
      </pc:sldChg>
      <pc:sldChg chg="del">
        <pc:chgData name="Phouthone Siharath" userId="3af686d6-b1f0-4f2a-b210-c611a32a9c5b" providerId="ADAL" clId="{3E983F0A-1568-443E-8540-A4B44F62E6EA}" dt="2025-10-09T03:44:44.879" v="209" actId="47"/>
        <pc:sldMkLst>
          <pc:docMk/>
          <pc:sldMk cId="1874349713" sldId="509"/>
        </pc:sldMkLst>
      </pc:sldChg>
      <pc:sldChg chg="del">
        <pc:chgData name="Phouthone Siharath" userId="3af686d6-b1f0-4f2a-b210-c611a32a9c5b" providerId="ADAL" clId="{3E983F0A-1568-443E-8540-A4B44F62E6EA}" dt="2025-10-09T03:44:42.177" v="207" actId="47"/>
        <pc:sldMkLst>
          <pc:docMk/>
          <pc:sldMk cId="1498086603" sldId="510"/>
        </pc:sldMkLst>
      </pc:sldChg>
      <pc:sldChg chg="del">
        <pc:chgData name="Phouthone Siharath" userId="3af686d6-b1f0-4f2a-b210-c611a32a9c5b" providerId="ADAL" clId="{3E983F0A-1568-443E-8540-A4B44F62E6EA}" dt="2025-10-09T03:45:03.989" v="210" actId="47"/>
        <pc:sldMkLst>
          <pc:docMk/>
          <pc:sldMk cId="727334359" sldId="537"/>
        </pc:sldMkLst>
      </pc:sldChg>
      <pc:sldChg chg="addSp delSp modSp mod">
        <pc:chgData name="Phouthone Siharath" userId="3af686d6-b1f0-4f2a-b210-c611a32a9c5b" providerId="ADAL" clId="{3E983F0A-1568-443E-8540-A4B44F62E6EA}" dt="2025-10-09T04:47:44.082" v="371" actId="1037"/>
        <pc:sldMkLst>
          <pc:docMk/>
          <pc:sldMk cId="640525305" sldId="547"/>
        </pc:sldMkLst>
        <pc:graphicFrameChg chg="del">
          <ac:chgData name="Phouthone Siharath" userId="3af686d6-b1f0-4f2a-b210-c611a32a9c5b" providerId="ADAL" clId="{3E983F0A-1568-443E-8540-A4B44F62E6EA}" dt="2025-10-09T03:50:12.232" v="315" actId="478"/>
          <ac:graphicFrameMkLst>
            <pc:docMk/>
            <pc:sldMk cId="640525305" sldId="547"/>
            <ac:graphicFrameMk id="4" creationId="{A1401E20-6AAB-D73A-532E-96B7B5CB95CF}"/>
          </ac:graphicFrameMkLst>
        </pc:graphicFrameChg>
        <pc:graphicFrameChg chg="add mod modGraphic">
          <ac:chgData name="Phouthone Siharath" userId="3af686d6-b1f0-4f2a-b210-c611a32a9c5b" providerId="ADAL" clId="{3E983F0A-1568-443E-8540-A4B44F62E6EA}" dt="2025-10-09T04:46:33.030" v="361" actId="552"/>
          <ac:graphicFrameMkLst>
            <pc:docMk/>
            <pc:sldMk cId="640525305" sldId="547"/>
            <ac:graphicFrameMk id="6" creationId="{C16F8AAE-4C09-25AD-2D23-5BF8926C24D3}"/>
          </ac:graphicFrameMkLst>
        </pc:graphicFrameChg>
        <pc:graphicFrameChg chg="del">
          <ac:chgData name="Phouthone Siharath" userId="3af686d6-b1f0-4f2a-b210-c611a32a9c5b" providerId="ADAL" clId="{3E983F0A-1568-443E-8540-A4B44F62E6EA}" dt="2025-10-09T03:50:12.232" v="315" actId="478"/>
          <ac:graphicFrameMkLst>
            <pc:docMk/>
            <pc:sldMk cId="640525305" sldId="547"/>
            <ac:graphicFrameMk id="7" creationId="{3E201083-6641-E413-5A24-D47D3868D8D1}"/>
          </ac:graphicFrameMkLst>
        </pc:graphicFrameChg>
        <pc:graphicFrameChg chg="del">
          <ac:chgData name="Phouthone Siharath" userId="3af686d6-b1f0-4f2a-b210-c611a32a9c5b" providerId="ADAL" clId="{3E983F0A-1568-443E-8540-A4B44F62E6EA}" dt="2025-10-09T03:50:12.232" v="315" actId="478"/>
          <ac:graphicFrameMkLst>
            <pc:docMk/>
            <pc:sldMk cId="640525305" sldId="547"/>
            <ac:graphicFrameMk id="9" creationId="{B87B47B8-8F70-ED51-61DC-13EC76639082}"/>
          </ac:graphicFrameMkLst>
        </pc:graphicFrameChg>
        <pc:graphicFrameChg chg="del">
          <ac:chgData name="Phouthone Siharath" userId="3af686d6-b1f0-4f2a-b210-c611a32a9c5b" providerId="ADAL" clId="{3E983F0A-1568-443E-8540-A4B44F62E6EA}" dt="2025-10-09T03:50:12.232" v="315" actId="478"/>
          <ac:graphicFrameMkLst>
            <pc:docMk/>
            <pc:sldMk cId="640525305" sldId="547"/>
            <ac:graphicFrameMk id="11" creationId="{555499AE-A4F2-341A-41B1-97E34C959D3D}"/>
          </ac:graphicFrameMkLst>
        </pc:graphicFrameChg>
        <pc:graphicFrameChg chg="del">
          <ac:chgData name="Phouthone Siharath" userId="3af686d6-b1f0-4f2a-b210-c611a32a9c5b" providerId="ADAL" clId="{3E983F0A-1568-443E-8540-A4B44F62E6EA}" dt="2025-10-09T03:50:12.232" v="315" actId="478"/>
          <ac:graphicFrameMkLst>
            <pc:docMk/>
            <pc:sldMk cId="640525305" sldId="547"/>
            <ac:graphicFrameMk id="13" creationId="{5467F2B6-506D-4799-DB0C-986AA2014520}"/>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15" creationId="{CAE3064E-FC49-304A-D2E8-0A299E48026C}"/>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17" creationId="{07656398-7D23-5138-073B-678A170E17A5}"/>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21" creationId="{7E6BC2FA-59EA-EC31-0955-BF604FF1FF72}"/>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23" creationId="{3C457939-2D17-BC80-0C33-CD5635F5F6FA}"/>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25" creationId="{017BDABF-D12A-D4FB-7ABE-5AC8480DC257}"/>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27" creationId="{EE1CE255-1BB3-2870-7846-9A19EFD3410A}"/>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29" creationId="{D8C1C0F3-6774-7497-6DE5-DC7BB9B5A438}"/>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31" creationId="{CE52000A-151C-5E28-DA9E-714E6B658281}"/>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33" creationId="{AA8EADF2-71A2-615F-0C27-F8CB8272C723}"/>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35" creationId="{02C1F04C-D6B7-5BB0-0337-180F14A9AAF7}"/>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37" creationId="{07F75753-5692-F39E-0253-DA5F91999335}"/>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39" creationId="{A3B7EB52-173B-42EA-19D0-0D48F1C82544}"/>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41" creationId="{3A4B0DC7-490E-EF0F-450C-94F9AC4759B1}"/>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43" creationId="{C4B37FCD-12D3-A82A-B725-0D2F46431312}"/>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45" creationId="{A5103EEF-0856-5E3F-D100-B8E405273C5D}"/>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47" creationId="{13BAF235-670E-D5C6-E38A-7F898B7C6DB1}"/>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49" creationId="{EA1C77EA-4FA0-0D71-6E7D-327CDE29F8DB}"/>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51" creationId="{712DE377-1CE4-C564-64E0-C356507127AA}"/>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53" creationId="{B1C75F0B-864C-5498-BCDF-E6E5F02D7DC5}"/>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55" creationId="{97419424-21BC-B1CB-E714-258CB432A3DF}"/>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57" creationId="{401F06AC-4657-C8A5-D0A6-21E02F97B6B0}"/>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59" creationId="{604B96D6-E734-D146-D8E7-97AE1D2A2F0A}"/>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61" creationId="{20E92A07-1F87-06CE-F189-B3E5CD193732}"/>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63" creationId="{1EEB8365-B48D-9945-C2C2-23BEE57394F7}"/>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65" creationId="{A7D2B521-601C-A48F-7685-99A68452E02B}"/>
          </ac:graphicFrameMkLst>
        </pc:graphicFrameChg>
        <pc:graphicFrameChg chg="del">
          <ac:chgData name="Phouthone Siharath" userId="3af686d6-b1f0-4f2a-b210-c611a32a9c5b" providerId="ADAL" clId="{3E983F0A-1568-443E-8540-A4B44F62E6EA}" dt="2025-10-09T03:50:16.011" v="316" actId="478"/>
          <ac:graphicFrameMkLst>
            <pc:docMk/>
            <pc:sldMk cId="640525305" sldId="547"/>
            <ac:graphicFrameMk id="67" creationId="{02F6FE5B-E53B-1367-FEA7-E9481AC127DF}"/>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69" creationId="{934362DE-F92A-1D91-1CC2-1DFB2A06CCB6}"/>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71" creationId="{97842868-A31F-84B5-7A95-EF1AB580D139}"/>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73" creationId="{9E0ACE98-2DCD-14AC-7676-0415735685B3}"/>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75" creationId="{23144733-6E60-C600-420D-CD8C2877434F}"/>
          </ac:graphicFrameMkLst>
        </pc:graphicFrameChg>
        <pc:graphicFrameChg chg="mod">
          <ac:chgData name="Phouthone Siharath" userId="3af686d6-b1f0-4f2a-b210-c611a32a9c5b" providerId="ADAL" clId="{3E983F0A-1568-443E-8540-A4B44F62E6EA}" dt="2025-10-09T04:46:33.030" v="361" actId="552"/>
          <ac:graphicFrameMkLst>
            <pc:docMk/>
            <pc:sldMk cId="640525305" sldId="547"/>
            <ac:graphicFrameMk id="77" creationId="{EA9F2878-D921-BEE0-662D-D46200EFED31}"/>
          </ac:graphicFrameMkLst>
        </pc:graphicFrameChg>
        <pc:graphicFrameChg chg="mod">
          <ac:chgData name="Phouthone Siharath" userId="3af686d6-b1f0-4f2a-b210-c611a32a9c5b" providerId="ADAL" clId="{3E983F0A-1568-443E-8540-A4B44F62E6EA}" dt="2025-10-09T04:46:52.614" v="363" actId="1038"/>
          <ac:graphicFrameMkLst>
            <pc:docMk/>
            <pc:sldMk cId="640525305" sldId="547"/>
            <ac:graphicFrameMk id="79" creationId="{1C988951-EDC1-2FFA-DC85-70F39E07AA17}"/>
          </ac:graphicFrameMkLst>
        </pc:graphicFrameChg>
        <pc:graphicFrameChg chg="mod">
          <ac:chgData name="Phouthone Siharath" userId="3af686d6-b1f0-4f2a-b210-c611a32a9c5b" providerId="ADAL" clId="{3E983F0A-1568-443E-8540-A4B44F62E6EA}" dt="2025-10-09T04:47:07.688" v="364" actId="552"/>
          <ac:graphicFrameMkLst>
            <pc:docMk/>
            <pc:sldMk cId="640525305" sldId="547"/>
            <ac:graphicFrameMk id="81" creationId="{2AB0172D-5481-0583-2981-6F3E81EF3C03}"/>
          </ac:graphicFrameMkLst>
        </pc:graphicFrameChg>
        <pc:graphicFrameChg chg="mod">
          <ac:chgData name="Phouthone Siharath" userId="3af686d6-b1f0-4f2a-b210-c611a32a9c5b" providerId="ADAL" clId="{3E983F0A-1568-443E-8540-A4B44F62E6EA}" dt="2025-10-09T04:47:27.116" v="367" actId="1038"/>
          <ac:graphicFrameMkLst>
            <pc:docMk/>
            <pc:sldMk cId="640525305" sldId="547"/>
            <ac:graphicFrameMk id="83" creationId="{037AF665-7814-EF08-2DC5-05FB5447CC63}"/>
          </ac:graphicFrameMkLst>
        </pc:graphicFrameChg>
        <pc:graphicFrameChg chg="mod">
          <ac:chgData name="Phouthone Siharath" userId="3af686d6-b1f0-4f2a-b210-c611a32a9c5b" providerId="ADAL" clId="{3E983F0A-1568-443E-8540-A4B44F62E6EA}" dt="2025-10-09T04:47:44.082" v="371" actId="1037"/>
          <ac:graphicFrameMkLst>
            <pc:docMk/>
            <pc:sldMk cId="640525305" sldId="547"/>
            <ac:graphicFrameMk id="85" creationId="{EA1C9F5A-D838-F55A-9785-B6AB716AB154}"/>
          </ac:graphicFrameMkLst>
        </pc:graphicFrameChg>
      </pc:sldChg>
      <pc:sldChg chg="del">
        <pc:chgData name="Phouthone Siharath" userId="3af686d6-b1f0-4f2a-b210-c611a32a9c5b" providerId="ADAL" clId="{3E983F0A-1568-443E-8540-A4B44F62E6EA}" dt="2025-10-09T03:46:36.167" v="292" actId="2696"/>
        <pc:sldMkLst>
          <pc:docMk/>
          <pc:sldMk cId="3090449180" sldId="549"/>
        </pc:sldMkLst>
      </pc:sldChg>
      <pc:sldChg chg="modNotesTx">
        <pc:chgData name="Phouthone Siharath" userId="3af686d6-b1f0-4f2a-b210-c611a32a9c5b" providerId="ADAL" clId="{3E983F0A-1568-443E-8540-A4B44F62E6EA}" dt="2025-10-08T12:50:00.009" v="21" actId="20577"/>
        <pc:sldMkLst>
          <pc:docMk/>
          <pc:sldMk cId="2138316498" sldId="550"/>
        </pc:sldMkLst>
      </pc:sldChg>
      <pc:sldChg chg="new del">
        <pc:chgData name="Phouthone Siharath" userId="3af686d6-b1f0-4f2a-b210-c611a32a9c5b" providerId="ADAL" clId="{3E983F0A-1568-443E-8540-A4B44F62E6EA}" dt="2025-10-09T03:44:14.979" v="205" actId="2696"/>
        <pc:sldMkLst>
          <pc:docMk/>
          <pc:sldMk cId="1755466958" sldId="551"/>
        </pc:sldMkLst>
      </pc:sldChg>
      <pc:sldChg chg="addSp delSp modSp add mod setBg modAnim delDesignElem">
        <pc:chgData name="Phouthone Siharath" userId="3af686d6-b1f0-4f2a-b210-c611a32a9c5b" providerId="ADAL" clId="{3E983F0A-1568-443E-8540-A4B44F62E6EA}" dt="2025-10-09T03:46:29.688" v="291" actId="14100"/>
        <pc:sldMkLst>
          <pc:docMk/>
          <pc:sldMk cId="1934978398" sldId="552"/>
        </pc:sldMkLst>
        <pc:spChg chg="mod">
          <ac:chgData name="Phouthone Siharath" userId="3af686d6-b1f0-4f2a-b210-c611a32a9c5b" providerId="ADAL" clId="{3E983F0A-1568-443E-8540-A4B44F62E6EA}" dt="2025-10-09T03:43:09.603" v="187" actId="14100"/>
          <ac:spMkLst>
            <pc:docMk/>
            <pc:sldMk cId="1934978398" sldId="552"/>
            <ac:spMk id="2" creationId="{6EA7059C-4676-1B44-EB62-5298C7097E40}"/>
          </ac:spMkLst>
        </pc:spChg>
        <pc:spChg chg="mod">
          <ac:chgData name="Phouthone Siharath" userId="3af686d6-b1f0-4f2a-b210-c611a32a9c5b" providerId="ADAL" clId="{3E983F0A-1568-443E-8540-A4B44F62E6EA}" dt="2025-10-09T03:43:25.557" v="192" actId="403"/>
          <ac:spMkLst>
            <pc:docMk/>
            <pc:sldMk cId="1934978398" sldId="552"/>
            <ac:spMk id="3" creationId="{F8561D98-497E-ED3A-19E3-BB8A60323E4D}"/>
          </ac:spMkLst>
        </pc:spChg>
        <pc:spChg chg="mod">
          <ac:chgData name="Phouthone Siharath" userId="3af686d6-b1f0-4f2a-b210-c611a32a9c5b" providerId="ADAL" clId="{3E983F0A-1568-443E-8540-A4B44F62E6EA}" dt="2025-10-09T03:43:09.603" v="187" actId="14100"/>
          <ac:spMkLst>
            <pc:docMk/>
            <pc:sldMk cId="1934978398" sldId="552"/>
            <ac:spMk id="4" creationId="{5B0DF761-4349-B287-870E-E2D9E7297E95}"/>
          </ac:spMkLst>
        </pc:spChg>
        <pc:spChg chg="mod">
          <ac:chgData name="Phouthone Siharath" userId="3af686d6-b1f0-4f2a-b210-c611a32a9c5b" providerId="ADAL" clId="{3E983F0A-1568-443E-8540-A4B44F62E6EA}" dt="2025-10-09T03:43:43.526" v="202" actId="1076"/>
          <ac:spMkLst>
            <pc:docMk/>
            <pc:sldMk cId="1934978398" sldId="552"/>
            <ac:spMk id="7" creationId="{2D190363-E879-4128-9B93-B53344D5AB3B}"/>
          </ac:spMkLst>
        </pc:spChg>
        <pc:spChg chg="del">
          <ac:chgData name="Phouthone Siharath" userId="3af686d6-b1f0-4f2a-b210-c611a32a9c5b" providerId="ADAL" clId="{3E983F0A-1568-443E-8540-A4B44F62E6EA}" dt="2025-10-09T03:41:29.214" v="28" actId="478"/>
          <ac:spMkLst>
            <pc:docMk/>
            <pc:sldMk cId="1934978398" sldId="552"/>
            <ac:spMk id="8" creationId="{2F6DD3AD-2D4D-1BF1-6A78-DF5A1DB8B226}"/>
          </ac:spMkLst>
        </pc:spChg>
        <pc:spChg chg="del">
          <ac:chgData name="Phouthone Siharath" userId="3af686d6-b1f0-4f2a-b210-c611a32a9c5b" providerId="ADAL" clId="{3E983F0A-1568-443E-8540-A4B44F62E6EA}" dt="2025-10-09T03:41:11.387" v="24"/>
          <ac:spMkLst>
            <pc:docMk/>
            <pc:sldMk cId="1934978398" sldId="552"/>
            <ac:spMk id="10" creationId="{258B3CEE-C88E-ECD5-E58F-0E5D996BA643}"/>
          </ac:spMkLst>
        </pc:spChg>
        <pc:spChg chg="del">
          <ac:chgData name="Phouthone Siharath" userId="3af686d6-b1f0-4f2a-b210-c611a32a9c5b" providerId="ADAL" clId="{3E983F0A-1568-443E-8540-A4B44F62E6EA}" dt="2025-10-09T03:41:11.387" v="24"/>
          <ac:spMkLst>
            <pc:docMk/>
            <pc:sldMk cId="1934978398" sldId="552"/>
            <ac:spMk id="11" creationId="{5EF6ECCF-3B43-AAD1-0278-D2A0AB518AD7}"/>
          </ac:spMkLst>
        </pc:spChg>
        <pc:spChg chg="del">
          <ac:chgData name="Phouthone Siharath" userId="3af686d6-b1f0-4f2a-b210-c611a32a9c5b" providerId="ADAL" clId="{3E983F0A-1568-443E-8540-A4B44F62E6EA}" dt="2025-10-09T03:41:11.387" v="24"/>
          <ac:spMkLst>
            <pc:docMk/>
            <pc:sldMk cId="1934978398" sldId="552"/>
            <ac:spMk id="27" creationId="{A805B671-E18E-2594-4CF3-34F23A9DF23D}"/>
          </ac:spMkLst>
        </pc:spChg>
        <pc:spChg chg="del">
          <ac:chgData name="Phouthone Siharath" userId="3af686d6-b1f0-4f2a-b210-c611a32a9c5b" providerId="ADAL" clId="{3E983F0A-1568-443E-8540-A4B44F62E6EA}" dt="2025-10-09T03:41:11.387" v="24"/>
          <ac:spMkLst>
            <pc:docMk/>
            <pc:sldMk cId="1934978398" sldId="552"/>
            <ac:spMk id="30" creationId="{13508863-C33C-8B4C-741B-8FA8F5D31019}"/>
          </ac:spMkLst>
        </pc:spChg>
        <pc:spChg chg="del">
          <ac:chgData name="Phouthone Siharath" userId="3af686d6-b1f0-4f2a-b210-c611a32a9c5b" providerId="ADAL" clId="{3E983F0A-1568-443E-8540-A4B44F62E6EA}" dt="2025-10-09T03:41:11.387" v="24"/>
          <ac:spMkLst>
            <pc:docMk/>
            <pc:sldMk cId="1934978398" sldId="552"/>
            <ac:spMk id="32" creationId="{9E23C186-BD5F-AE7B-5A7C-EC23A64EB765}"/>
          </ac:spMkLst>
        </pc:spChg>
        <pc:spChg chg="mod">
          <ac:chgData name="Phouthone Siharath" userId="3af686d6-b1f0-4f2a-b210-c611a32a9c5b" providerId="ADAL" clId="{3E983F0A-1568-443E-8540-A4B44F62E6EA}" dt="2025-10-09T03:43:57.646" v="204" actId="1076"/>
          <ac:spMkLst>
            <pc:docMk/>
            <pc:sldMk cId="1934978398" sldId="552"/>
            <ac:spMk id="38" creationId="{3EDA538E-C2CB-69C2-8FA4-29BA4602968C}"/>
          </ac:spMkLst>
        </pc:spChg>
        <pc:graphicFrameChg chg="del">
          <ac:chgData name="Phouthone Siharath" userId="3af686d6-b1f0-4f2a-b210-c611a32a9c5b" providerId="ADAL" clId="{3E983F0A-1568-443E-8540-A4B44F62E6EA}" dt="2025-10-09T03:41:24.585" v="27" actId="478"/>
          <ac:graphicFrameMkLst>
            <pc:docMk/>
            <pc:sldMk cId="1934978398" sldId="552"/>
            <ac:graphicFrameMk id="5" creationId="{CE8B24F8-125D-6CEF-CE36-F2DE05019D4E}"/>
          </ac:graphicFrameMkLst>
        </pc:graphicFrameChg>
        <pc:picChg chg="mod">
          <ac:chgData name="Phouthone Siharath" userId="3af686d6-b1f0-4f2a-b210-c611a32a9c5b" providerId="ADAL" clId="{3E983F0A-1568-443E-8540-A4B44F62E6EA}" dt="2025-10-09T03:43:09.603" v="187" actId="14100"/>
          <ac:picMkLst>
            <pc:docMk/>
            <pc:sldMk cId="1934978398" sldId="552"/>
            <ac:picMk id="6" creationId="{64388DF3-AA78-1B41-6FFC-037099CAF3A6}"/>
          </ac:picMkLst>
        </pc:picChg>
        <pc:picChg chg="add mod">
          <ac:chgData name="Phouthone Siharath" userId="3af686d6-b1f0-4f2a-b210-c611a32a9c5b" providerId="ADAL" clId="{3E983F0A-1568-443E-8540-A4B44F62E6EA}" dt="2025-10-09T03:46:17.501" v="288" actId="14100"/>
          <ac:picMkLst>
            <pc:docMk/>
            <pc:sldMk cId="1934978398" sldId="552"/>
            <ac:picMk id="9" creationId="{2612DE92-E7CC-5246-584F-0D504C60886A}"/>
          </ac:picMkLst>
        </pc:picChg>
        <pc:picChg chg="add mod">
          <ac:chgData name="Phouthone Siharath" userId="3af686d6-b1f0-4f2a-b210-c611a32a9c5b" providerId="ADAL" clId="{3E983F0A-1568-443E-8540-A4B44F62E6EA}" dt="2025-10-09T03:46:29.688" v="291" actId="14100"/>
          <ac:picMkLst>
            <pc:docMk/>
            <pc:sldMk cId="1934978398" sldId="552"/>
            <ac:picMk id="12" creationId="{F54B4A2E-ED86-62CC-0755-822EB4718776}"/>
          </ac:picMkLst>
        </pc:picChg>
      </pc:sldChg>
      <pc:sldChg chg="modSp add mod">
        <pc:chgData name="Phouthone Siharath" userId="3af686d6-b1f0-4f2a-b210-c611a32a9c5b" providerId="ADAL" clId="{3E983F0A-1568-443E-8540-A4B44F62E6EA}" dt="2025-10-09T04:42:11.691" v="317"/>
        <pc:sldMkLst>
          <pc:docMk/>
          <pc:sldMk cId="1818970255" sldId="553"/>
        </pc:sldMkLst>
        <pc:picChg chg="mod">
          <ac:chgData name="Phouthone Siharath" userId="3af686d6-b1f0-4f2a-b210-c611a32a9c5b" providerId="ADAL" clId="{3E983F0A-1568-443E-8540-A4B44F62E6EA}" dt="2025-10-09T04:42:11.691" v="317"/>
          <ac:picMkLst>
            <pc:docMk/>
            <pc:sldMk cId="1818970255" sldId="553"/>
            <ac:picMk id="12" creationId="{58688B80-0888-1C67-A0B9-AD11AA579F7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6C030F3-4ACD-4344-952B-5826D0CBBB22}" type="datetimeFigureOut">
              <a:rPr lang="en-US" smtClean="0"/>
              <a:t>10/10/2025</a:t>
            </a:fld>
            <a:endParaRPr lang="en-US"/>
          </a:p>
        </p:txBody>
      </p:sp>
      <p:sp>
        <p:nvSpPr>
          <p:cNvPr id="4" name="Slide Image Placeholder 3"/>
          <p:cNvSpPr>
            <a:spLocks noGrp="1" noRot="1" noChangeAspect="1"/>
          </p:cNvSpPr>
          <p:nvPr>
            <p:ph type="sldImg" idx="2"/>
          </p:nvPr>
        </p:nvSpPr>
        <p:spPr>
          <a:xfrm>
            <a:off x="3754438" y="857250"/>
            <a:ext cx="1635125"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D232072-4639-41A0-AD0E-CEE433FCF399}" type="slidenum">
              <a:rPr lang="en-US" smtClean="0"/>
              <a:t>‹#›</a:t>
            </a:fld>
            <a:endParaRPr lang="en-US"/>
          </a:p>
        </p:txBody>
      </p:sp>
    </p:spTree>
    <p:extLst>
      <p:ext uri="{BB962C8B-B14F-4D97-AF65-F5344CB8AC3E}">
        <p14:creationId xmlns:p14="http://schemas.microsoft.com/office/powerpoint/2010/main" val="4978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otrade.co/rom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totrade.co/e" TargetMode="External"/><Relationship Id="rId5" Type="http://schemas.openxmlformats.org/officeDocument/2006/relationships/hyperlink" Target="https://youtube.com/jP8nz0cVbzQ&amp;t=181s" TargetMode="External"/><Relationship Id="rId4" Type="http://schemas.openxmlformats.org/officeDocument/2006/relationships/hyperlink" Target="https://youtu.be/K_8xd0LCeRQ?t=19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54438" y="857250"/>
            <a:ext cx="1635125" cy="2314575"/>
          </a:xfrm>
        </p:spPr>
      </p:sp>
      <p:sp>
        <p:nvSpPr>
          <p:cNvPr id="3" name="Notes Placeholder 2"/>
          <p:cNvSpPr>
            <a:spLocks noGrp="1"/>
          </p:cNvSpPr>
          <p:nvPr>
            <p:ph type="body" idx="1"/>
          </p:nvPr>
        </p:nvSpPr>
        <p:spPr/>
        <p:txBody>
          <a:bodyPr/>
          <a:lstStyle/>
          <a:p>
            <a:pPr algn="l"/>
            <a:r>
              <a:rPr lang="en-GB" sz="1800" b="1" i="0">
                <a:solidFill>
                  <a:srgbClr val="111111"/>
                </a:solidFill>
                <a:effectLst/>
                <a:highlight>
                  <a:srgbClr val="2B2B2B"/>
                </a:highlight>
                <a:latin typeface="Abadi" panose="020B0604020104020204" pitchFamily="34" charset="0"/>
              </a:rPr>
              <a:t>#UGDMN WORKING PAPER</a:t>
            </a:r>
            <a:endParaRPr lang="en-GB" sz="1800" b="0" i="0">
              <a:solidFill>
                <a:srgbClr val="111111"/>
              </a:solidFill>
              <a:effectLst/>
              <a:highlight>
                <a:srgbClr val="2B2B2B"/>
              </a:highlight>
              <a:latin typeface="Abadi" panose="020B0604020104020204" pitchFamily="34" charset="0"/>
            </a:endParaRPr>
          </a:p>
          <a:p>
            <a:r>
              <a:rPr lang="en-US" sz="1800" b="1" kern="0" noProof="0">
                <a:solidFill>
                  <a:srgbClr val="003366"/>
                </a:solidFill>
                <a:highlight>
                  <a:srgbClr val="2B2B2B"/>
                </a:highlight>
                <a:latin typeface="Arial Black" panose="020B0A04020102020204" pitchFamily="34" charset="0"/>
                <a:ea typeface="Times New Roman" panose="02020603050405020304" pitchFamily="18" charset="0"/>
              </a:rPr>
              <a:t>#UGDMN means </a:t>
            </a:r>
            <a:r>
              <a:rPr lang="en-US" sz="1800" spc="400" noProof="0">
                <a:solidFill>
                  <a:srgbClr val="003366"/>
                </a:solidFill>
                <a:highlight>
                  <a:srgbClr val="2B2B2B"/>
                </a:highlight>
                <a:latin typeface="Gilroy ExtraBold" panose="00000900000000000000" pitchFamily="50" charset="0"/>
              </a:rPr>
              <a:t>U</a:t>
            </a:r>
            <a:r>
              <a:rPr lang="en-US" sz="1800" spc="400" noProof="0">
                <a:solidFill>
                  <a:srgbClr val="003366"/>
                </a:solidFill>
                <a:highlight>
                  <a:srgbClr val="2B2B2B"/>
                </a:highlight>
                <a:latin typeface="Myriad Pro" panose="020B0503030403020204" pitchFamily="2" charset="0"/>
              </a:rPr>
              <a:t>ltimate </a:t>
            </a:r>
            <a:r>
              <a:rPr lang="en-US" sz="1800" spc="400" noProof="0">
                <a:solidFill>
                  <a:srgbClr val="003366"/>
                </a:solidFill>
                <a:highlight>
                  <a:srgbClr val="2B2B2B"/>
                </a:highlight>
                <a:latin typeface="Gilroy ExtraBold" panose="00000900000000000000" pitchFamily="50" charset="0"/>
              </a:rPr>
              <a:t>G</a:t>
            </a:r>
            <a:r>
              <a:rPr lang="en-US" sz="1800" spc="400" noProof="0">
                <a:solidFill>
                  <a:srgbClr val="003366"/>
                </a:solidFill>
                <a:highlight>
                  <a:srgbClr val="2B2B2B"/>
                </a:highlight>
                <a:latin typeface="Myriad Pro" panose="020B0503030403020204" pitchFamily="2" charset="0"/>
              </a:rPr>
              <a:t>lobal </a:t>
            </a:r>
            <a:r>
              <a:rPr lang="en-US" sz="1800" spc="400" noProof="0">
                <a:solidFill>
                  <a:srgbClr val="003366"/>
                </a:solidFill>
                <a:highlight>
                  <a:srgbClr val="2B2B2B"/>
                </a:highlight>
                <a:latin typeface="Gilroy ExtraBold" panose="00000900000000000000" pitchFamily="50" charset="0"/>
              </a:rPr>
              <a:t>D</a:t>
            </a:r>
            <a:r>
              <a:rPr lang="en-US" sz="1800" spc="400" noProof="0">
                <a:solidFill>
                  <a:srgbClr val="003366"/>
                </a:solidFill>
                <a:highlight>
                  <a:srgbClr val="2B2B2B"/>
                </a:highlight>
                <a:latin typeface="Myriad Pro" panose="020B0503030403020204" pitchFamily="2" charset="0"/>
              </a:rPr>
              <a:t>isaster </a:t>
            </a:r>
            <a:r>
              <a:rPr lang="en-US" sz="1800" spc="400" noProof="0">
                <a:solidFill>
                  <a:srgbClr val="003366"/>
                </a:solidFill>
                <a:highlight>
                  <a:srgbClr val="2B2B2B"/>
                </a:highlight>
                <a:latin typeface="Gilroy ExtraBold" panose="00000900000000000000" pitchFamily="50" charset="0"/>
              </a:rPr>
              <a:t>M</a:t>
            </a:r>
            <a:r>
              <a:rPr lang="en-US" sz="1800" spc="400" noProof="0">
                <a:solidFill>
                  <a:srgbClr val="003366"/>
                </a:solidFill>
                <a:highlight>
                  <a:srgbClr val="2B2B2B"/>
                </a:highlight>
                <a:latin typeface="Myriad Pro" panose="020B0503030403020204" pitchFamily="2" charset="0"/>
              </a:rPr>
              <a:t>itigation </a:t>
            </a:r>
            <a:r>
              <a:rPr lang="en-US" sz="1800" spc="400" noProof="0">
                <a:solidFill>
                  <a:srgbClr val="003366"/>
                </a:solidFill>
                <a:highlight>
                  <a:srgbClr val="2B2B2B"/>
                </a:highlight>
                <a:latin typeface="Gilroy ExtraBold" panose="00000900000000000000" pitchFamily="50" charset="0"/>
              </a:rPr>
              <a:t>N</a:t>
            </a:r>
            <a:r>
              <a:rPr lang="en-US" sz="1800" spc="400" noProof="0">
                <a:solidFill>
                  <a:srgbClr val="003366"/>
                </a:solidFill>
                <a:highlight>
                  <a:srgbClr val="2B2B2B"/>
                </a:highlight>
                <a:latin typeface="Myriad Pro" panose="020B0503030403020204" pitchFamily="2" charset="0"/>
              </a:rPr>
              <a:t>exus</a:t>
            </a:r>
          </a:p>
          <a:p>
            <a:pPr>
              <a:lnSpc>
                <a:spcPts val="2400"/>
              </a:lnSpc>
              <a:tabLst>
                <a:tab pos="4114800" algn="l"/>
              </a:tabLst>
            </a:pPr>
            <a:r>
              <a:rPr lang="en-US" sz="1800" spc="400" noProof="0">
                <a:solidFill>
                  <a:srgbClr val="003366"/>
                </a:solidFill>
                <a:highlight>
                  <a:srgbClr val="2B2B2B"/>
                </a:highlight>
                <a:latin typeface="Myriad Pro" panose="020B0503030403020204" pitchFamily="2" charset="0"/>
              </a:rPr>
              <a:t>It is </a:t>
            </a:r>
            <a:r>
              <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Feasibility Study and Business Plan Earth Climate and Geological Risks</a:t>
            </a:r>
          </a:p>
          <a:p>
            <a:pPr>
              <a:lnSpc>
                <a:spcPts val="2400"/>
              </a:lnSpc>
              <a:tabLst>
                <a:tab pos="4114800" algn="l"/>
              </a:tabLst>
            </a:pPr>
            <a:r>
              <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from Galactic Cosmic Rays (GCRs) and The Sun</a:t>
            </a:r>
          </a:p>
          <a:p>
            <a:pPr>
              <a:lnSpc>
                <a:spcPts val="2400"/>
              </a:lnSpc>
              <a:tabLst>
                <a:tab pos="4114800" algn="l"/>
              </a:tabLst>
            </a:pPr>
            <a:endPar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Instead of Outdated Climate Hansenism which will be explained later at first.</a:t>
            </a:r>
          </a:p>
          <a:p>
            <a:pPr>
              <a:lnSpc>
                <a:spcPts val="2400"/>
              </a:lnSpc>
              <a:tabLst>
                <a:tab pos="4114800" algn="l"/>
              </a:tabLst>
            </a:pPr>
            <a:endPar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by Phouthone Siharath</a:t>
            </a:r>
          </a:p>
          <a:p>
            <a:pPr>
              <a:lnSpc>
                <a:spcPts val="2400"/>
              </a:lnSpc>
              <a:tabLst>
                <a:tab pos="4114800" algn="l"/>
              </a:tabLst>
            </a:pPr>
            <a:r>
              <a:rPr lang="en-US" sz="1800" kern="0" spc="270" noProof="0">
                <a:solidFill>
                  <a:schemeClr val="bg1"/>
                </a:solidFill>
                <a:highlight>
                  <a:srgbClr val="2B2B2B"/>
                </a:highlight>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1800" noProof="0">
                <a:solidFill>
                  <a:schemeClr val="bg1"/>
                </a:solidFill>
                <a:highlight>
                  <a:srgbClr val="2B2B2B"/>
                </a:highlight>
              </a:rPr>
              <a:t>team@totrade.co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17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C205F-782C-4850-E116-D31E796B6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0EA13-C971-B251-C4EB-CFCACADB0E61}"/>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73EA48C-4204-8886-49B0-A5DAE2A2141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7EDA2378-8F8C-6A63-A693-B6018BCDC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411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8F3ED-EB88-CBD4-EA48-ECF773A22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57778-12C7-C725-EAAD-24F97B8F83E6}"/>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60B55827-921C-CB3C-0A6C-306E00A5CAE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B73EA95-6116-F35E-EFCD-1E43DC06F2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050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C124-2A66-9E59-A95E-8484D1EF1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767FB-66B8-7633-36A4-E4C030B8EEA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5A4B417-E988-D507-B20B-3A8CC4D464B0}"/>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ECCD54C-998D-8F3D-266E-EF4B5A70C9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56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3FA4C-F685-FC7F-44BF-2F915CDFA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B0048-D30D-8C3A-5EF5-F0CD89CFE4B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069647D-EC4D-2345-AA3F-8D942AB82F58}"/>
              </a:ext>
            </a:extLst>
          </p:cNvPr>
          <p:cNvSpPr>
            <a:spLocks noGrp="1"/>
          </p:cNvSpPr>
          <p:nvPr>
            <p:ph type="body" idx="1"/>
          </p:nvPr>
        </p:nvSpPr>
        <p:spPr/>
        <p:txBody>
          <a:bodyPr/>
          <a:lstStyle/>
          <a:p>
            <a:pPr algn="l"/>
            <a:r>
              <a:rPr lang="en-GB" sz="1800">
                <a:effectLst/>
                <a:highlight>
                  <a:srgbClr val="2B2B2B"/>
                </a:highlight>
              </a:rPr>
              <a:t>RESOURCE CURSE PROBLEMS IN LAOS</a:t>
            </a:r>
            <a:br>
              <a:rPr lang="en-GB" sz="1800">
                <a:highlight>
                  <a:srgbClr val="2B2B2B"/>
                </a:highlight>
              </a:rPr>
            </a:br>
            <a:r>
              <a:rPr lang="en-GB" sz="1800">
                <a:effectLst/>
                <a:highlight>
                  <a:srgbClr val="2B2B2B"/>
                </a:highlight>
              </a:rPr>
              <a:t>• Mining creates short-term income but destroys land and water, leaving long-term poverty</a:t>
            </a:r>
            <a:br>
              <a:rPr lang="en-GB" sz="1800">
                <a:highlight>
                  <a:srgbClr val="2B2B2B"/>
                </a:highlight>
              </a:rPr>
            </a:br>
            <a:r>
              <a:rPr lang="en-GB" sz="1800">
                <a:effectLst/>
                <a:highlight>
                  <a:srgbClr val="2B2B2B"/>
                </a:highlight>
              </a:rPr>
              <a:t>• Cheap electricity exports trap Laos in “battery of Asia” dependence, with limited value-add</a:t>
            </a:r>
            <a:br>
              <a:rPr lang="en-GB" sz="1800">
                <a:highlight>
                  <a:srgbClr val="2B2B2B"/>
                </a:highlight>
              </a:rPr>
            </a:br>
            <a:r>
              <a:rPr lang="en-GB" sz="1800">
                <a:effectLst/>
                <a:highlight>
                  <a:srgbClr val="2B2B2B"/>
                </a:highlight>
              </a:rPr>
              <a:t>• Local communities get little benefit, profits flow abroad, and corruption deepens</a:t>
            </a:r>
            <a:br>
              <a:rPr lang="en-GB" sz="1800">
                <a:highlight>
                  <a:srgbClr val="2B2B2B"/>
                </a:highlight>
              </a:rPr>
            </a:br>
            <a:r>
              <a:rPr lang="en-GB" sz="1800">
                <a:effectLst/>
                <a:highlight>
                  <a:srgbClr val="2B2B2B"/>
                </a:highlight>
              </a:rPr>
              <a:t>• Debt to foreign investors reduces sovereignty and future flexibility</a:t>
            </a:r>
            <a:br>
              <a:rPr lang="en-GB" sz="1800">
                <a:highlight>
                  <a:srgbClr val="2B2B2B"/>
                </a:highlight>
              </a:rPr>
            </a:br>
            <a:br>
              <a:rPr lang="en-GB" sz="1800">
                <a:highlight>
                  <a:srgbClr val="2B2B2B"/>
                </a:highlight>
              </a:rPr>
            </a:br>
            <a:r>
              <a:rPr lang="en-GB" sz="1800">
                <a:effectLst/>
                <a:highlight>
                  <a:srgbClr val="2B2B2B"/>
                </a:highlight>
              </a:rPr>
              <a:t>ALTERNATIVE PATHWAY WITH #UGDMN</a:t>
            </a:r>
            <a:br>
              <a:rPr lang="en-GB" sz="1800">
                <a:highlight>
                  <a:srgbClr val="2B2B2B"/>
                </a:highlight>
              </a:rPr>
            </a:br>
            <a:r>
              <a:rPr lang="en-GB" sz="1800">
                <a:effectLst/>
                <a:highlight>
                  <a:srgbClr val="2B2B2B"/>
                </a:highlight>
              </a:rPr>
              <a:t>• Redirect mining revenue into a sovereign resilience fund to support food, water, energy, housing, and healthcare security</a:t>
            </a:r>
            <a:br>
              <a:rPr lang="en-GB" sz="1800">
                <a:highlight>
                  <a:srgbClr val="2B2B2B"/>
                </a:highlight>
              </a:rPr>
            </a:br>
            <a:r>
              <a:rPr lang="en-GB" sz="1800">
                <a:effectLst/>
                <a:highlight>
                  <a:srgbClr val="2B2B2B"/>
                </a:highlight>
              </a:rPr>
              <a:t>• Replace the “Battery of Asia” with the “Asia Resilient Hub” by branding “: Laos : Resilient Nation Model” powered by freshwater systems combining microgrids (on land), floating living spaces (above water), and aquaponics (in water)</a:t>
            </a:r>
            <a:br>
              <a:rPr lang="en-GB" sz="1800">
                <a:highlight>
                  <a:srgbClr val="2B2B2B"/>
                </a:highlight>
              </a:rPr>
            </a:br>
            <a:r>
              <a:rPr lang="en-GB" sz="1800">
                <a:effectLst/>
                <a:highlight>
                  <a:srgbClr val="2B2B2B"/>
                </a:highlight>
              </a:rPr>
              <a:t>• Expand agroforestry and rainforest restoration through </a:t>
            </a:r>
            <a:r>
              <a:rPr lang="en-GB" sz="1800" err="1">
                <a:effectLst/>
                <a:highlight>
                  <a:srgbClr val="2B2B2B"/>
                </a:highlight>
              </a:rPr>
              <a:t>GrowRail</a:t>
            </a:r>
            <a:r>
              <a:rPr lang="en-GB" sz="1800">
                <a:effectLst/>
                <a:highlight>
                  <a:srgbClr val="2B2B2B"/>
                </a:highlight>
              </a:rPr>
              <a:t>™ and </a:t>
            </a:r>
            <a:r>
              <a:rPr lang="en-GB" sz="1800" err="1">
                <a:effectLst/>
                <a:highlight>
                  <a:srgbClr val="2B2B2B"/>
                </a:highlight>
              </a:rPr>
              <a:t>GaiaGrid</a:t>
            </a:r>
            <a:r>
              <a:rPr lang="en-GB" sz="1800">
                <a:effectLst/>
                <a:highlight>
                  <a:srgbClr val="2B2B2B"/>
                </a:highlight>
              </a:rPr>
              <a:t>™ to create jobs, and export green credits instead of raw minerals</a:t>
            </a:r>
            <a:br>
              <a:rPr lang="en-GB" sz="1800">
                <a:highlight>
                  <a:srgbClr val="2B2B2B"/>
                </a:highlight>
              </a:rPr>
            </a:br>
            <a:r>
              <a:rPr lang="en-GB" sz="1800">
                <a:effectLst/>
                <a:highlight>
                  <a:srgbClr val="2B2B2B"/>
                </a:highlight>
              </a:rPr>
              <a:t>• Position “: Laos :” as a biodiversity and clean-water capital, exporting genetic resources, medicinal plants, and knowledge systems rather than destructive bulk commodities</a:t>
            </a:r>
            <a:br>
              <a:rPr lang="en-GB" sz="1800">
                <a:highlight>
                  <a:srgbClr val="2B2B2B"/>
                </a:highlight>
              </a:rPr>
            </a:br>
            <a:r>
              <a:rPr lang="en-GB" sz="1800">
                <a:effectLst/>
                <a:highlight>
                  <a:srgbClr val="2B2B2B"/>
                </a:highlight>
              </a:rPr>
              <a:t>• Build cross-border resilience trade: trees for oil, water for transport, and clean food for energy partnerships with ASEAN, China, South-SW Asia, and Africa</a:t>
            </a:r>
            <a:br>
              <a:rPr lang="en-GB" sz="1800">
                <a:highlight>
                  <a:srgbClr val="2B2B2B"/>
                </a:highlight>
              </a:rPr>
            </a:br>
            <a:br>
              <a:rPr lang="en-GB" sz="1800">
                <a:highlight>
                  <a:srgbClr val="2B2B2B"/>
                </a:highlight>
              </a:rPr>
            </a:br>
            <a:r>
              <a:rPr lang="en-GB" sz="1800">
                <a:effectLst/>
                <a:highlight>
                  <a:srgbClr val="2B2B2B"/>
                </a:highlight>
              </a:rPr>
              <a:t>STRATEGIC ACTIONS</a:t>
            </a:r>
            <a:br>
              <a:rPr lang="en-GB" sz="1800">
                <a:highlight>
                  <a:srgbClr val="2B2B2B"/>
                </a:highlight>
              </a:rPr>
            </a:br>
            <a:r>
              <a:rPr lang="en-GB" sz="1800">
                <a:effectLst/>
                <a:highlight>
                  <a:srgbClr val="2B2B2B"/>
                </a:highlight>
              </a:rPr>
              <a:t>• Stop signing new destructive mining concessions and redirect existing revenue into the transition fund</a:t>
            </a:r>
            <a:br>
              <a:rPr lang="en-GB" sz="1800">
                <a:highlight>
                  <a:srgbClr val="2B2B2B"/>
                </a:highlight>
              </a:rPr>
            </a:br>
            <a:r>
              <a:rPr lang="en-GB" sz="1800">
                <a:effectLst/>
                <a:highlight>
                  <a:srgbClr val="2B2B2B"/>
                </a:highlight>
              </a:rPr>
              <a:t>• Transform energy exports into value-added clean hydrogen, water-based cargo, and </a:t>
            </a:r>
            <a:r>
              <a:rPr lang="en-GB" sz="1800" err="1">
                <a:effectLst/>
                <a:highlight>
                  <a:srgbClr val="2B2B2B"/>
                </a:highlight>
              </a:rPr>
              <a:t>agro</a:t>
            </a:r>
            <a:r>
              <a:rPr lang="en-GB" sz="1800">
                <a:effectLst/>
                <a:highlight>
                  <a:srgbClr val="2B2B2B"/>
                </a:highlight>
              </a:rPr>
              <a:t>-processing instead of raw electricity</a:t>
            </a:r>
            <a:br>
              <a:rPr lang="en-GB" sz="1800">
                <a:highlight>
                  <a:srgbClr val="2B2B2B"/>
                </a:highlight>
              </a:rPr>
            </a:br>
            <a:r>
              <a:rPr lang="en-GB" sz="1800">
                <a:effectLst/>
                <a:highlight>
                  <a:srgbClr val="2B2B2B"/>
                </a:highlight>
              </a:rPr>
              <a:t>• Deploy UGDMN floating cities and agro-industrial domes to create skilled employment and self-reliant urban growth</a:t>
            </a:r>
            <a:br>
              <a:rPr lang="en-GB" sz="1800">
                <a:highlight>
                  <a:srgbClr val="2B2B2B"/>
                </a:highlight>
              </a:rPr>
            </a:br>
            <a:r>
              <a:rPr lang="en-GB" sz="1800">
                <a:effectLst/>
                <a:highlight>
                  <a:srgbClr val="2B2B2B"/>
                </a:highlight>
              </a:rPr>
              <a:t>• Promote “: Laos : Resilient Nation Model” to attract global climate funding seeking systemic long-term global solutions instead of quick profit seeking only foreign investors</a:t>
            </a:r>
            <a:br>
              <a:rPr lang="en-GB" sz="1800">
                <a:highlight>
                  <a:srgbClr val="2B2B2B"/>
                </a:highlight>
              </a:rPr>
            </a:br>
            <a:br>
              <a:rPr lang="en-GB" sz="1800">
                <a:highlight>
                  <a:srgbClr val="2B2B2B"/>
                </a:highlight>
              </a:rPr>
            </a:br>
            <a:r>
              <a:rPr lang="en-GB" sz="1800">
                <a:effectLst/>
                <a:highlight>
                  <a:srgbClr val="2B2B2B"/>
                </a:highlight>
              </a:rPr>
              <a:t>The #UGDMN project is the </a:t>
            </a:r>
            <a:r>
              <a:rPr lang="en-GB" sz="1800" err="1">
                <a:effectLst/>
                <a:highlight>
                  <a:srgbClr val="2B2B2B"/>
                </a:highlight>
              </a:rPr>
              <a:t>center</a:t>
            </a:r>
            <a:r>
              <a:rPr lang="en-GB" sz="1800">
                <a:effectLst/>
                <a:highlight>
                  <a:srgbClr val="2B2B2B"/>
                </a:highlight>
              </a:rPr>
              <a:t> of this transformation. It moves “: Laos :” away from </a:t>
            </a:r>
            <a:r>
              <a:rPr lang="en-GB" sz="1800" err="1">
                <a:effectLst/>
                <a:highlight>
                  <a:srgbClr val="2B2B2B"/>
                </a:highlight>
              </a:rPr>
              <a:t>CORPorate</a:t>
            </a:r>
            <a:r>
              <a:rPr lang="en-GB" sz="1800">
                <a:effectLst/>
                <a:highlight>
                  <a:srgbClr val="2B2B2B"/>
                </a:highlight>
              </a:rPr>
              <a:t> exploitation for cheap resources and toward global recognition as a climate resilience pioneer and a truly free nation.</a:t>
            </a:r>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C3689F4-9397-08C8-C376-C408904836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96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1623D-E35B-C092-9E28-AA9455C65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4B326C-D170-E38E-06B6-AA25934BF1A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FF0C207-FBEE-725B-E740-F5255FEBD1F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E1678A7-EACC-A937-3BD2-56E57C04AC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16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778AE-6AB1-E341-F5B4-A4E5CBE77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EE4C9-9DFD-409B-1C4D-48222C58190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AAF3FF4C-590E-6122-E10F-602E819FBF3C}"/>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1AF941F6-420E-762E-FF2A-4D46B302A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009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D0268-4A62-3FCA-7919-754B530E8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5DD1F5-BE80-1DBB-3C22-7C18356511B8}"/>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358A2461-4CB7-DF45-62BC-3B0BFA6A30D5}"/>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125EA88-9994-FF78-C6D0-AAEBF9372A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574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44DE-FFB0-3EBE-8281-05690BF7AF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F2266-FBE5-F30E-2195-52540F84C67E}"/>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84BAF8E-F44B-C5D5-4D06-A5BE2B736614}"/>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6A9AC1A-5B34-A93B-0944-831A599202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68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E5BD8-D09C-E5DE-A9FA-48D70F35E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050AD-93C8-37B2-7822-A3046DDA992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ABC576A-C893-5605-767C-1B754847503E}"/>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E9572D7-472C-6F06-8954-074D1AA396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128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2EFC2-1502-FAF9-8D34-C49C7B85D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776A1D-F738-5EB4-2C03-880A6FC622AA}"/>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89F6247-6431-424E-981A-874F84E30172}"/>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1EDB4A6C-0E79-B86B-A5E3-AA67B91BBE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83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832DC-A639-609A-BBA8-0E267DCC0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197CE-DF5D-ED06-158D-16C3E5D021B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F427DD8C-D523-7ADB-567B-45C8F3E2F75F}"/>
              </a:ext>
            </a:extLst>
          </p:cNvPr>
          <p:cNvSpPr>
            <a:spLocks noGrp="1"/>
          </p:cNvSpPr>
          <p:nvPr>
            <p:ph type="body" idx="1"/>
          </p:nvPr>
        </p:nvSpPr>
        <p:spPr/>
        <p:txBody>
          <a:bodyPr/>
          <a:lstStyle/>
          <a:p>
            <a:pPr algn="l"/>
            <a:r>
              <a:rPr lang="en-GB" sz="1800" b="0" i="0">
                <a:solidFill>
                  <a:srgbClr val="FFFFFF"/>
                </a:solidFill>
                <a:effectLst/>
                <a:highlight>
                  <a:srgbClr val="2B2B2B"/>
                </a:highlight>
                <a:latin typeface="Abadi" panose="020B0604020104020204" pitchFamily="34" charset="0"/>
              </a:rPr>
              <a:t>Table of Contents:</a:t>
            </a:r>
          </a:p>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CD3E05C-87E3-EA07-958F-11156B0FDC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65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82AD1-B7F0-B692-8BA5-A5186CE49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FE88-4B64-945E-DF2F-2328134D9138}"/>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9E02069-5BDA-DFCB-CE2E-F34B0FF21044}"/>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A26AEB0-0791-F78B-7CB5-11A7E180B1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08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FBD1F-94D2-48FD-13F3-A0977D28C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5DAFF-47DE-26BB-4214-6FB258FD30A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5162DFBF-124C-5E16-718F-0B089101C63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80DF4BA-F9DC-7EA1-BB6D-9111A4B3CD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913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1514A-632D-1CE8-FDE4-C74387D01C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D7FFC-8D17-6255-4BB3-A7C8857CF82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C44084CF-05E3-5616-FF14-13736FC7B5F0}"/>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0A69357-E89E-9923-1E63-C4DA9463D3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380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2F18D-55B8-39E9-C5CF-1359BB6E5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EEFE5A-D086-8221-EC17-EFFBF37A28B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772CF03-E19D-4E0E-FEB9-120BB6083AE7}"/>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32577792-57E7-E724-4B28-D1C6CA2CBB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804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CCD27-5AA9-D268-5136-6C91CF320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4F4924-69C8-8172-38E1-C04B3859C0F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504B140-0A2F-7692-95C2-ECA1BD88FB90}"/>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7A0AED2-947A-3F49-CCC6-944D6437B0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2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BB9A1-7655-ED22-53BE-4A2E63B8C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40264-E08E-58D7-8678-ADEDCB000A93}"/>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47658AB3-B541-4EAD-3016-99FBBC1E04C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C97894B5-5C8F-44E3-DD05-9566A427C6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94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0E66F-9EED-F0F2-F0F5-0CB733E095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36906-2C3F-FD0D-58DB-F07E203B921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74795E1-2875-2ED8-67AA-233810F15B87}"/>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6432ED86-59E4-3BF9-AEC2-B7860102D2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97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663F-CD91-8901-987B-65526DA19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0287D-629C-F7F8-5EB3-60882007EF0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BFB169C9-FB4B-BDD0-FE29-45B2BECEB329}"/>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4060AEF-1408-F5AC-CA30-AF4275DA4C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54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929D2-47E4-0526-BA5A-75481DF08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4E9E7-BDC2-9F50-57ED-12ECB1CC7372}"/>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C2E786C-9F8E-3AD6-DA2F-B28E0B66C84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41C6BF78-ED92-0912-7065-C6DED23C3C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1606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FB45-F00D-36BA-622F-89C9FB49C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6F0C4-24F1-B0A1-6C0C-570C1739789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B57F648-8F30-93E1-91DD-52111511718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2439AA5-04B2-AD77-6FC1-D06117FDD3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419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BE4B4-4526-5EBA-DAA6-295C2D6861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15DB7-BA18-0552-BCAA-B862AAF71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725BE3-8727-657B-5C0F-E849FAA5EDA9}"/>
              </a:ext>
            </a:extLst>
          </p:cNvPr>
          <p:cNvSpPr>
            <a:spLocks noGrp="1"/>
          </p:cNvSpPr>
          <p:nvPr>
            <p:ph type="body" idx="1"/>
          </p:nvPr>
        </p:nvSpPr>
        <p:spPr/>
        <p:txBody>
          <a:bodyPr/>
          <a:lstStyle/>
          <a:p>
            <a:r>
              <a:rPr lang="en-GB" b="1">
                <a:effectLst/>
              </a:rPr>
              <a:t>SUN TZU ART OF WAR (</a:t>
            </a:r>
            <a:r>
              <a:rPr lang="en-GB" sz="1200" b="1" i="0" kern="1200">
                <a:solidFill>
                  <a:schemeClr val="tx1"/>
                </a:solidFill>
                <a:effectLst/>
                <a:latin typeface="+mn-lt"/>
                <a:ea typeface="+mn-ea"/>
                <a:cs typeface="+mn-cs"/>
              </a:rPr>
              <a:t> (Rule #4/450)</a:t>
            </a:r>
            <a:br>
              <a:rPr lang="en-GB"/>
            </a:br>
            <a:r>
              <a:rPr lang="en-GB">
                <a:effectLst/>
              </a:rPr>
              <a:t>Sun Tzu said </a:t>
            </a:r>
            <a:r>
              <a:rPr lang="en-GB" b="1">
                <a:effectLst/>
              </a:rPr>
              <a:t>all warfare is based on deception</a:t>
            </a:r>
            <a:r>
              <a:rPr lang="en-GB">
                <a:effectLst/>
              </a:rPr>
              <a:t>. </a:t>
            </a:r>
            <a:br>
              <a:rPr lang="en-GB"/>
            </a:br>
            <a:br>
              <a:rPr lang="en-GB"/>
            </a:br>
            <a:r>
              <a:rPr lang="en-GB">
                <a:effectLst/>
              </a:rPr>
              <a:t>Today, exaggerated </a:t>
            </a:r>
            <a:r>
              <a:rPr lang="en-GB" b="1">
                <a:effectLst/>
              </a:rPr>
              <a:t>climate alarmism</a:t>
            </a:r>
            <a:r>
              <a:rPr lang="en-GB">
                <a:effectLst/>
              </a:rPr>
              <a:t> shapes perception and policy. Coercive green ideology imposed on poor nations functions as </a:t>
            </a:r>
            <a:r>
              <a:rPr lang="en-GB" b="1">
                <a:effectLst/>
              </a:rPr>
              <a:t>corporate colonialism.</a:t>
            </a:r>
          </a:p>
          <a:p>
            <a:endParaRPr lang="en-GB"/>
          </a:p>
          <a:p>
            <a:r>
              <a:rPr lang="en-GB">
                <a:effectLst/>
              </a:rPr>
              <a:t>Through resource extraction, debt traps, land grabs, and by corrupting dictators under weak leadership, the affluent financial powers fund their corporate allies to exploit while framing humanity as its own enemy </a:t>
            </a:r>
            <a:r>
              <a:rPr lang="en-GB">
                <a:effectLst/>
                <a:hlinkClick r:id="rId3"/>
              </a:rPr>
              <a:t>totrade.co/</a:t>
            </a:r>
            <a:r>
              <a:rPr lang="en-GB" err="1">
                <a:effectLst/>
                <a:hlinkClick r:id="rId3"/>
              </a:rPr>
              <a:t>rome</a:t>
            </a:r>
            <a:r>
              <a:rPr lang="en-GB">
                <a:effectLst/>
              </a:rPr>
              <a:t>, deepen banking and corporate dependency, driving division, inequality, poverty, and conflict by pretending to save the planet.</a:t>
            </a:r>
            <a:endParaRPr lang="en-GB"/>
          </a:p>
          <a:p>
            <a:endParaRPr lang="en-GB" sz="1200" kern="1200">
              <a:solidFill>
                <a:schemeClr val="tx1"/>
              </a:solidFill>
              <a:effectLst/>
              <a:latin typeface="+mn-lt"/>
              <a:ea typeface="+mn-ea"/>
              <a:cs typeface="+mn-cs"/>
            </a:endParaRPr>
          </a:p>
          <a:p>
            <a:r>
              <a:rPr lang="en-GB" b="1">
                <a:effectLst/>
              </a:rPr>
              <a:t>EXAMPLES OF DATA MANIPULATION:</a:t>
            </a:r>
            <a:br>
              <a:rPr lang="en-GB" b="1"/>
            </a:br>
            <a:r>
              <a:rPr lang="en-GB" b="1"/>
              <a:t>A. </a:t>
            </a:r>
            <a:r>
              <a:rPr lang="en-GB" b="1">
                <a:effectLst/>
              </a:rPr>
              <a:t>Tree-ring Natural Archive,</a:t>
            </a:r>
            <a:r>
              <a:rPr lang="en-GB">
                <a:effectLst/>
              </a:rPr>
              <a:t> </a:t>
            </a:r>
            <a:r>
              <a:rPr lang="en-GB">
                <a:effectLst/>
                <a:hlinkClick r:id="rId4"/>
              </a:rPr>
              <a:t>youtu.be/K_8xd0LCeRQ?t=195</a:t>
            </a:r>
            <a:br>
              <a:rPr lang="en-GB"/>
            </a:br>
            <a:r>
              <a:rPr lang="en-GB">
                <a:effectLst/>
              </a:rPr>
              <a:t>Chart based on tree-ring density data compiled by Keith Briffa and colleagues across the Northern Hemisphere reconstructed temperatures back to 1400. It showed:</a:t>
            </a:r>
            <a:br>
              <a:rPr lang="en-GB">
                <a:effectLst/>
              </a:rPr>
            </a:br>
            <a:r>
              <a:rPr lang="en-GB">
                <a:effectLst/>
              </a:rPr>
              <a:t>• Large variability with no steady warming trend</a:t>
            </a:r>
            <a:br>
              <a:rPr lang="en-GB">
                <a:effectLst/>
              </a:rPr>
            </a:br>
            <a:r>
              <a:rPr lang="en-GB">
                <a:effectLst/>
              </a:rPr>
              <a:t>• Peak warmth in the 1930s</a:t>
            </a:r>
            <a:br>
              <a:rPr lang="en-GB">
                <a:effectLst/>
              </a:rPr>
            </a:br>
            <a:r>
              <a:rPr lang="en-GB">
                <a:effectLst/>
              </a:rPr>
              <a:t>• Cooling into the early 1990s, ending below the six-century average</a:t>
            </a:r>
            <a:br>
              <a:rPr lang="en-GB"/>
            </a:br>
            <a:br>
              <a:rPr lang="en-GB"/>
            </a:br>
            <a:r>
              <a:rPr lang="en-GB" b="1"/>
              <a:t>B. </a:t>
            </a:r>
            <a:r>
              <a:rPr lang="en-GB" b="1">
                <a:effectLst/>
              </a:rPr>
              <a:t>Ice Core &amp; Sediment Layers Natural Archives,</a:t>
            </a:r>
            <a:r>
              <a:rPr lang="en-GB">
                <a:effectLst/>
              </a:rPr>
              <a:t> </a:t>
            </a:r>
            <a:r>
              <a:rPr lang="en-GB">
                <a:effectLst/>
                <a:hlinkClick r:id="rId5"/>
              </a:rPr>
              <a:t>youtube.com/jP8nz0cVbzQ&amp;t=181s</a:t>
            </a:r>
            <a:br>
              <a:rPr lang="en-GB"/>
            </a:br>
            <a:r>
              <a:rPr lang="en-GB">
                <a:effectLst/>
              </a:rPr>
              <a:t>Temperature reconstruction using ice core data from Greenland shown in orange, sediment layers from the tropical passer straight in Indonesia shown in black so it's not a regional thing.</a:t>
            </a:r>
            <a:br>
              <a:rPr lang="en-GB"/>
            </a:br>
            <a:r>
              <a:rPr lang="en-GB">
                <a:effectLst/>
              </a:rPr>
              <a:t>The match is remarkably close and tell the same old story: rapid and abrupt warming after the end of last glaciation by cataclysm 7,000 Years Ago – Arctic Ocean Shift, Noah’s Flood, </a:t>
            </a:r>
            <a:r>
              <a:rPr lang="en-GB" sz="1200" u="sng" kern="1200">
                <a:solidFill>
                  <a:schemeClr val="tx1"/>
                </a:solidFill>
                <a:effectLst/>
                <a:latin typeface="+mn-lt"/>
                <a:ea typeface="+mn-ea"/>
                <a:cs typeface="+mn-cs"/>
                <a:hlinkClick r:id="rId6"/>
              </a:rPr>
              <a:t>totrade.co/e</a:t>
            </a:r>
            <a:r>
              <a:rPr lang="en-GB">
                <a:effectLst/>
              </a:rPr>
              <a:t>, a peak about 6,000 years ago, then an overall decline since.</a:t>
            </a:r>
            <a:br>
              <a:rPr lang="en-GB"/>
            </a:br>
            <a:endParaRPr lang="en-GB">
              <a:effectLst/>
            </a:endParaRPr>
          </a:p>
          <a:p>
            <a:r>
              <a:rPr lang="en-GB">
                <a:effectLst/>
              </a:rPr>
              <a:t>Let's wait how Climate Alarmism in the North Hemisphere will feel their Global Warming in winter.</a:t>
            </a:r>
            <a:br>
              <a:rPr lang="en-GB"/>
            </a:br>
            <a:br>
              <a:rPr lang="en-GB"/>
            </a:br>
            <a:r>
              <a:rPr lang="en-GB">
                <a:effectLst/>
              </a:rPr>
              <a:t>The IPCC faced results that contradicted its warming narrative of Sun Tzu–style deceptive warfare and shifted to alternative methods more manipulable to </a:t>
            </a:r>
            <a:r>
              <a:rPr lang="en-GB" err="1">
                <a:effectLst/>
              </a:rPr>
              <a:t>favor</a:t>
            </a:r>
            <a:r>
              <a:rPr lang="en-GB">
                <a:effectLst/>
              </a:rPr>
              <a:t> alarmist claims.</a:t>
            </a:r>
          </a:p>
          <a:p>
            <a:endParaRPr lang="en-GB" sz="1200" kern="1200">
              <a:solidFill>
                <a:schemeClr val="tx1"/>
              </a:solidFill>
              <a:effectLst/>
              <a:latin typeface="+mn-lt"/>
              <a:ea typeface="+mn-ea"/>
              <a:cs typeface="+mn-cs"/>
            </a:endParaRPr>
          </a:p>
          <a:p>
            <a:r>
              <a:rPr lang="en-GB" b="1"/>
              <a:t>Communication to Top Financial Powers:</a:t>
            </a:r>
            <a:br>
              <a:rPr lang="en-GB"/>
            </a:br>
            <a:r>
              <a:rPr lang="en-GB"/>
              <a:t>If you believe your cataclysm preparedness is secure, think again.</a:t>
            </a:r>
          </a:p>
          <a:p>
            <a:endParaRPr lang="en-GB"/>
          </a:p>
          <a:p>
            <a:r>
              <a:rPr lang="en-GB"/>
              <a:t>Current strategies depend on fragile systems, misleading narratives, and hidden dependencies. True security demands funding solutions that protect people and resources, while enabling rapid post-cataclysm recovery and accelerating progress toward a Type I Civilization—without regressing to a Stone Age. Invest in #UGDMN to build resilience that is real, scalable, and rapid globally transformative.</a:t>
            </a:r>
            <a:endParaRPr lang="en-GB"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1C90ED3-E9B3-4FB5-3C58-C5A04C32B6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43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3F0B-7E96-F055-E375-05C0DB768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BFB76-DA6B-A065-A1D9-7DEF095A151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A55A782-C98F-113C-8D81-30379F4C1C99}"/>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B5A246E-DCBC-DF2A-E084-25C8108F94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05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2E9F6-1282-94EA-A99A-88380DCD7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CC684-A984-9AA7-B6C6-98645FE5C4D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55149AA-4F85-BE33-FF68-FFD13B6E2B09}"/>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C3232D88-9B20-D51A-8A34-09DA86076A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325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10DCD-7E3C-8F14-C61F-44DEDAB213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92AAC-E873-B064-0A14-7F06C221784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7540BD3A-9C85-101D-BACD-79B050B56B62}"/>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504BC78-12C5-DC8B-BBEA-B3CEA3E147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785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89691-14E5-7789-47AE-F16EBCFF0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B1B14-79C2-E376-DDE4-004E3DF77EB0}"/>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60A05CE9-D011-1396-E0F6-39880F80FDD6}"/>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5400871E-0C1F-1D13-D747-2715D937D1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598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6662E-F085-F962-CA4E-02F65E5E47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364E6-F0B9-3082-9FF1-66354A7E9A4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76EF56B-B4CD-8FA4-C5D5-EB07701B502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B39F348-6F41-0470-5A49-FB5041A0D0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2584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90BC9-38D5-4F42-E4D9-21DFE0B33D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690D3-7885-6E66-DA44-8A324390BB27}"/>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BF8278E-09C9-FE52-53F9-32F25BAAEAD8}"/>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D4B81A28-5074-BF87-8078-46B8ACB603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866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76F88-183A-0174-9005-44653E0A7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1AFBC-0770-F10A-7137-9E0F2B091BA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4B913C1-BBEA-7FD2-2D7F-D8B45CDE9316}"/>
              </a:ext>
            </a:extLst>
          </p:cNvPr>
          <p:cNvSpPr>
            <a:spLocks noGrp="1"/>
          </p:cNvSpPr>
          <p:nvPr>
            <p:ph type="body" idx="1"/>
          </p:nvPr>
        </p:nvSpPr>
        <p:spPr/>
        <p:txBody>
          <a:bodyPr/>
          <a:lstStyle/>
          <a:p>
            <a:r>
              <a:rPr lang="en-GB" sz="1200" b="1" i="0" kern="1200">
                <a:solidFill>
                  <a:schemeClr val="tx1"/>
                </a:solidFill>
                <a:effectLst/>
                <a:highlight>
                  <a:srgbClr val="2B2B2B"/>
                </a:highlight>
                <a:latin typeface="+mn-lt"/>
                <a:ea typeface="+mn-ea"/>
                <a:cs typeface="+mn-cs"/>
              </a:rPr>
              <a:t>Tower Bonanza to Stratosphere and Beyond</a:t>
            </a:r>
            <a:endParaRPr lang="en-GB" sz="1200" b="0" i="0" kern="1200">
              <a:solidFill>
                <a:schemeClr val="tx1"/>
              </a:solidFill>
              <a:effectLst/>
              <a:highlight>
                <a:srgbClr val="2B2B2B"/>
              </a:highlight>
              <a:latin typeface="+mn-lt"/>
              <a:ea typeface="+mn-ea"/>
              <a:cs typeface="+mn-cs"/>
            </a:endParaRPr>
          </a:p>
          <a:p>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Visual Structure:</a:t>
            </a:r>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Base Level (Ground Floor)</a:t>
            </a:r>
            <a:endParaRPr lang="en-GB" sz="1200" b="0" i="0" kern="1200">
              <a:solidFill>
                <a:schemeClr val="tx1"/>
              </a:solidFill>
              <a:effectLst/>
              <a:highlight>
                <a:srgbClr val="2B2B2B"/>
              </a:highlight>
              <a:latin typeface="+mn-lt"/>
              <a:ea typeface="+mn-ea"/>
              <a:cs typeface="+mn-cs"/>
            </a:endParaRPr>
          </a:p>
          <a:p>
            <a:r>
              <a:rPr lang="en-GB" sz="1200" b="0" i="0" kern="1200">
                <a:solidFill>
                  <a:schemeClr val="tx1"/>
                </a:solidFill>
                <a:effectLst/>
                <a:highlight>
                  <a:srgbClr val="2B2B2B"/>
                </a:highlight>
                <a:latin typeface="+mn-lt"/>
                <a:ea typeface="+mn-ea"/>
                <a:cs typeface="+mn-cs"/>
              </a:rPr>
              <a:t>• Circular base, 200km diameter, built from desert sand scaffolded by inclined cement-hemp walls</a:t>
            </a:r>
          </a:p>
          <a:p>
            <a:r>
              <a:rPr lang="en-GB" sz="1200" b="0" i="0" kern="1200">
                <a:solidFill>
                  <a:schemeClr val="tx1"/>
                </a:solidFill>
                <a:effectLst/>
                <a:highlight>
                  <a:srgbClr val="2B2B2B"/>
                </a:highlight>
                <a:latin typeface="+mn-lt"/>
                <a:ea typeface="+mn-ea"/>
                <a:cs typeface="+mn-cs"/>
              </a:rPr>
              <a:t>• </a:t>
            </a:r>
            <a:r>
              <a:rPr lang="en-GB" sz="1200" b="0" i="0" kern="1200" err="1">
                <a:solidFill>
                  <a:schemeClr val="tx1"/>
                </a:solidFill>
                <a:effectLst/>
                <a:highlight>
                  <a:srgbClr val="2B2B2B"/>
                </a:highlight>
                <a:latin typeface="+mn-lt"/>
                <a:ea typeface="+mn-ea"/>
                <a:cs typeface="+mn-cs"/>
              </a:rPr>
              <a:t>GeoLoop</a:t>
            </a:r>
            <a:r>
              <a:rPr lang="en-GB" sz="1200" b="0" i="0" kern="1200">
                <a:solidFill>
                  <a:schemeClr val="tx1"/>
                </a:solidFill>
                <a:effectLst/>
                <a:highlight>
                  <a:srgbClr val="2B2B2B"/>
                </a:highlight>
                <a:latin typeface="+mn-lt"/>
                <a:ea typeface="+mn-ea"/>
                <a:cs typeface="+mn-cs"/>
              </a:rPr>
              <a:t>™ geothermal system pushes hot water upward</a:t>
            </a:r>
          </a:p>
          <a:p>
            <a:r>
              <a:rPr lang="en-GB" sz="1200" b="0" i="0" kern="1200">
                <a:solidFill>
                  <a:schemeClr val="tx1"/>
                </a:solidFill>
                <a:effectLst/>
                <a:highlight>
                  <a:srgbClr val="2B2B2B"/>
                </a:highlight>
                <a:latin typeface="+mn-lt"/>
                <a:ea typeface="+mn-ea"/>
                <a:cs typeface="+mn-cs"/>
              </a:rPr>
              <a:t>• Staged reservoirs filled with cooled water from stratosphere for heavy transport</a:t>
            </a:r>
          </a:p>
          <a:p>
            <a:r>
              <a:rPr lang="en-GB" sz="1200" b="0" i="0" kern="1200">
                <a:solidFill>
                  <a:schemeClr val="tx1"/>
                </a:solidFill>
                <a:effectLst/>
                <a:highlight>
                  <a:srgbClr val="2B2B2B"/>
                </a:highlight>
                <a:latin typeface="+mn-lt"/>
                <a:ea typeface="+mn-ea"/>
                <a:cs typeface="+mn-cs"/>
              </a:rPr>
              <a:t>• Water-based cargo lifts and industrial platforms</a:t>
            </a:r>
          </a:p>
          <a:p>
            <a:r>
              <a:rPr lang="en-GB" sz="1200" b="0" i="0" kern="1200">
                <a:solidFill>
                  <a:schemeClr val="tx1"/>
                </a:solidFill>
                <a:effectLst/>
                <a:highlight>
                  <a:srgbClr val="2B2B2B"/>
                </a:highlight>
                <a:latin typeface="+mn-lt"/>
                <a:ea typeface="+mn-ea"/>
                <a:cs typeface="+mn-cs"/>
              </a:rPr>
              <a:t>• Mag-lev train spirals around the tower</a:t>
            </a:r>
          </a:p>
          <a:p>
            <a:br>
              <a:rPr lang="en-GB" sz="1200" b="1" i="0" kern="1200">
                <a:solidFill>
                  <a:schemeClr val="tx1"/>
                </a:solidFill>
                <a:effectLst/>
                <a:highlight>
                  <a:srgbClr val="2B2B2B"/>
                </a:highlight>
                <a:latin typeface="+mn-lt"/>
                <a:ea typeface="+mn-ea"/>
                <a:cs typeface="+mn-cs"/>
              </a:rPr>
            </a:br>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Mid-Level (Stratosphere to LEO)</a:t>
            </a:r>
            <a:endParaRPr lang="en-GB" sz="1200" b="0" i="0" kern="1200">
              <a:solidFill>
                <a:schemeClr val="tx1"/>
              </a:solidFill>
              <a:effectLst/>
              <a:highlight>
                <a:srgbClr val="2B2B2B"/>
              </a:highlight>
              <a:latin typeface="+mn-lt"/>
              <a:ea typeface="+mn-ea"/>
              <a:cs typeface="+mn-cs"/>
            </a:endParaRPr>
          </a:p>
          <a:p>
            <a:r>
              <a:rPr lang="en-GB" sz="1200" b="0" i="0" kern="1200">
                <a:solidFill>
                  <a:schemeClr val="tx1"/>
                </a:solidFill>
                <a:effectLst/>
                <a:highlight>
                  <a:srgbClr val="2B2B2B"/>
                </a:highlight>
                <a:latin typeface="+mn-lt"/>
                <a:ea typeface="+mn-ea"/>
                <a:cs typeface="+mn-cs"/>
              </a:rPr>
              <a:t>• Tower narrows into a cone, reaching ~160km height</a:t>
            </a:r>
          </a:p>
          <a:p>
            <a:r>
              <a:rPr lang="en-GB" sz="1200" b="0" i="0" kern="1200">
                <a:solidFill>
                  <a:schemeClr val="tx1"/>
                </a:solidFill>
                <a:effectLst/>
                <a:highlight>
                  <a:srgbClr val="2B2B2B"/>
                </a:highlight>
                <a:latin typeface="+mn-lt"/>
                <a:ea typeface="+mn-ea"/>
                <a:cs typeface="+mn-cs"/>
              </a:rPr>
              <a:t>• Diameter reduces to 10km at the top</a:t>
            </a:r>
          </a:p>
          <a:p>
            <a:r>
              <a:rPr lang="en-GB" sz="1200" b="0" i="0" kern="1200">
                <a:solidFill>
                  <a:schemeClr val="tx1"/>
                </a:solidFill>
                <a:effectLst/>
                <a:highlight>
                  <a:srgbClr val="2B2B2B"/>
                </a:highlight>
                <a:latin typeface="+mn-lt"/>
                <a:ea typeface="+mn-ea"/>
                <a:cs typeface="+mn-cs"/>
              </a:rPr>
              <a:t>• Hot water released at ~100km (Kármán line) for cooling and energy conversion</a:t>
            </a:r>
          </a:p>
          <a:p>
            <a:r>
              <a:rPr lang="en-GB" sz="1200" b="0" i="0" kern="1200">
                <a:solidFill>
                  <a:schemeClr val="tx1"/>
                </a:solidFill>
                <a:effectLst/>
                <a:highlight>
                  <a:srgbClr val="2B2B2B"/>
                </a:highlight>
                <a:latin typeface="+mn-lt"/>
                <a:ea typeface="+mn-ea"/>
                <a:cs typeface="+mn-cs"/>
              </a:rPr>
              <a:t>• Hydrogen-fuel factory and storage for space missions</a:t>
            </a:r>
          </a:p>
          <a:p>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LEO Platform (~160km)</a:t>
            </a:r>
            <a:endParaRPr lang="en-GB" sz="1200" b="0" i="0" kern="1200">
              <a:solidFill>
                <a:schemeClr val="tx1"/>
              </a:solidFill>
              <a:effectLst/>
              <a:highlight>
                <a:srgbClr val="2B2B2B"/>
              </a:highlight>
              <a:latin typeface="+mn-lt"/>
              <a:ea typeface="+mn-ea"/>
              <a:cs typeface="+mn-cs"/>
            </a:endParaRPr>
          </a:p>
          <a:p>
            <a:r>
              <a:rPr lang="en-GB" sz="1200" b="0" i="0" kern="1200">
                <a:solidFill>
                  <a:schemeClr val="tx1"/>
                </a:solidFill>
                <a:effectLst/>
                <a:highlight>
                  <a:srgbClr val="2B2B2B"/>
                </a:highlight>
                <a:latin typeface="+mn-lt"/>
                <a:ea typeface="+mn-ea"/>
                <a:cs typeface="+mn-cs"/>
              </a:rPr>
              <a:t>• Launch pads, research stations, and orbital infrastructure</a:t>
            </a:r>
          </a:p>
          <a:p>
            <a:r>
              <a:rPr lang="en-GB" sz="1200" b="0" i="0" kern="1200">
                <a:solidFill>
                  <a:schemeClr val="tx1"/>
                </a:solidFill>
                <a:effectLst/>
                <a:highlight>
                  <a:srgbClr val="2B2B2B"/>
                </a:highlight>
                <a:latin typeface="+mn-lt"/>
                <a:ea typeface="+mn-ea"/>
                <a:cs typeface="+mn-cs"/>
              </a:rPr>
              <a:t>• Space elevator begins here, connecting to Higher Earth Orbit</a:t>
            </a:r>
          </a:p>
          <a:p>
            <a:br>
              <a:rPr lang="en-GB" sz="1200" b="1" i="0" kern="1200">
                <a:solidFill>
                  <a:schemeClr val="tx1"/>
                </a:solidFill>
                <a:effectLst/>
                <a:highlight>
                  <a:srgbClr val="2B2B2B"/>
                </a:highlight>
                <a:latin typeface="+mn-lt"/>
                <a:ea typeface="+mn-ea"/>
                <a:cs typeface="+mn-cs"/>
              </a:rPr>
            </a:br>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HEO Platform</a:t>
            </a:r>
            <a:endParaRPr lang="en-GB" sz="1200" b="0" i="0" kern="1200">
              <a:solidFill>
                <a:schemeClr val="tx1"/>
              </a:solidFill>
              <a:effectLst/>
              <a:highlight>
                <a:srgbClr val="2B2B2B"/>
              </a:highlight>
              <a:latin typeface="+mn-lt"/>
              <a:ea typeface="+mn-ea"/>
              <a:cs typeface="+mn-cs"/>
            </a:endParaRPr>
          </a:p>
          <a:p>
            <a:r>
              <a:rPr lang="en-GB" sz="1200" b="0" i="0" kern="1200">
                <a:solidFill>
                  <a:schemeClr val="tx1"/>
                </a:solidFill>
                <a:effectLst/>
                <a:highlight>
                  <a:srgbClr val="2B2B2B"/>
                </a:highlight>
                <a:latin typeface="+mn-lt"/>
                <a:ea typeface="+mn-ea"/>
                <a:cs typeface="+mn-cs"/>
              </a:rPr>
              <a:t>• Counterweight structure balances gravitational force</a:t>
            </a:r>
          </a:p>
          <a:p>
            <a:r>
              <a:rPr lang="en-GB" sz="1200" b="0" i="0" kern="1200">
                <a:solidFill>
                  <a:schemeClr val="tx1"/>
                </a:solidFill>
                <a:effectLst/>
                <a:highlight>
                  <a:srgbClr val="2B2B2B"/>
                </a:highlight>
                <a:latin typeface="+mn-lt"/>
                <a:ea typeface="+mn-ea"/>
                <a:cs typeface="+mn-cs"/>
              </a:rPr>
              <a:t>• Space station hub for interplanetary missions</a:t>
            </a:r>
          </a:p>
          <a:p>
            <a:r>
              <a:rPr lang="en-GB" sz="1200" b="0" i="0" kern="1200">
                <a:solidFill>
                  <a:schemeClr val="tx1"/>
                </a:solidFill>
                <a:effectLst/>
                <a:highlight>
                  <a:srgbClr val="2B2B2B"/>
                </a:highlight>
                <a:latin typeface="+mn-lt"/>
                <a:ea typeface="+mn-ea"/>
                <a:cs typeface="+mn-cs"/>
              </a:rPr>
              <a:t>• Energy conversion systems using gravity and kinetic forces</a:t>
            </a:r>
          </a:p>
          <a:p>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Surrounding Environment</a:t>
            </a:r>
            <a:endParaRPr lang="en-GB" sz="1200" b="0" i="0" kern="1200">
              <a:solidFill>
                <a:schemeClr val="tx1"/>
              </a:solidFill>
              <a:effectLst/>
              <a:highlight>
                <a:srgbClr val="2B2B2B"/>
              </a:highlight>
              <a:latin typeface="+mn-lt"/>
              <a:ea typeface="+mn-ea"/>
              <a:cs typeface="+mn-cs"/>
            </a:endParaRPr>
          </a:p>
          <a:p>
            <a:r>
              <a:rPr lang="en-GB" sz="1200" b="0" i="0" kern="1200">
                <a:solidFill>
                  <a:schemeClr val="tx1"/>
                </a:solidFill>
                <a:effectLst/>
                <a:highlight>
                  <a:srgbClr val="2B2B2B"/>
                </a:highlight>
                <a:latin typeface="+mn-lt"/>
                <a:ea typeface="+mn-ea"/>
                <a:cs typeface="+mn-cs"/>
              </a:rPr>
              <a:t>• Desert transformed by cooled water into green zones</a:t>
            </a:r>
          </a:p>
          <a:p>
            <a:r>
              <a:rPr lang="en-GB" sz="1200" b="0" i="0" kern="1200">
                <a:solidFill>
                  <a:schemeClr val="tx1"/>
                </a:solidFill>
                <a:effectLst/>
                <a:highlight>
                  <a:srgbClr val="2B2B2B"/>
                </a:highlight>
                <a:latin typeface="+mn-lt"/>
                <a:ea typeface="+mn-ea"/>
                <a:cs typeface="+mn-cs"/>
              </a:rPr>
              <a:t>• Sea-level management infrastructure</a:t>
            </a:r>
          </a:p>
          <a:p>
            <a:r>
              <a:rPr lang="en-GB" sz="1200" b="0" i="0" kern="1200">
                <a:solidFill>
                  <a:schemeClr val="tx1"/>
                </a:solidFill>
                <a:effectLst/>
                <a:highlight>
                  <a:srgbClr val="2B2B2B"/>
                </a:highlight>
                <a:latin typeface="+mn-lt"/>
                <a:ea typeface="+mn-ea"/>
                <a:cs typeface="+mn-cs"/>
              </a:rPr>
              <a:t>• Zero-emission transport networks</a:t>
            </a:r>
          </a:p>
          <a:p>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Mission Statement:</a:t>
            </a:r>
            <a:endParaRPr lang="en-GB" sz="1200" b="0" i="0" kern="1200">
              <a:solidFill>
                <a:schemeClr val="tx1"/>
              </a:solidFill>
              <a:effectLst/>
              <a:highlight>
                <a:srgbClr val="2B2B2B"/>
              </a:highlight>
              <a:latin typeface="+mn-lt"/>
              <a:ea typeface="+mn-ea"/>
              <a:cs typeface="+mn-cs"/>
            </a:endParaRPr>
          </a:p>
          <a:p>
            <a:r>
              <a:rPr lang="en-GB" sz="1200" b="1" i="0" kern="1200">
                <a:solidFill>
                  <a:schemeClr val="tx1"/>
                </a:solidFill>
                <a:effectLst/>
                <a:highlight>
                  <a:srgbClr val="2B2B2B"/>
                </a:highlight>
                <a:latin typeface="+mn-lt"/>
                <a:ea typeface="+mn-ea"/>
                <a:cs typeface="+mn-cs"/>
              </a:rPr>
              <a:t>#</a:t>
            </a:r>
            <a:r>
              <a:rPr lang="en-GB" sz="1200" b="0" i="0" kern="1200">
                <a:solidFill>
                  <a:schemeClr val="tx1"/>
                </a:solidFill>
                <a:effectLst/>
                <a:highlight>
                  <a:srgbClr val="2B2B2B"/>
                </a:highlight>
                <a:latin typeface="+mn-lt"/>
                <a:ea typeface="+mn-ea"/>
                <a:cs typeface="+mn-cs"/>
              </a:rPr>
              <a:t>UGDMN™ accelerates humanity to Type I civilization. This structure replaces rockets with scalable, safe, and permanent access to space.</a:t>
            </a:r>
          </a:p>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1AD665B-45B5-A5BB-9B19-6972FF51B6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46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14B7-3EF2-C928-0B4F-C1AC5DE43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0BD55-72E7-CE7E-1365-60F333927F69}"/>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4F5DFB5-CD13-E183-C781-0D56E441D058}"/>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969D6810-FC08-5B40-803C-CF93725122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970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A92CD-F1C7-4EAF-4242-649C16649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76845D-5927-213C-D98A-B2DC5FDD5F3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977E0517-52C4-526C-A5A2-8EB2BE8E521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6F7E4C4-C2C7-1CD3-1B4C-1C2D32AFD8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725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E955D-7515-45CB-86B5-C314517C8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D0A3D-6F0A-1EDA-8ADA-37DC8064F053}"/>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E6D89703-E5D8-FF8D-70AC-6FE8D8D5B45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2945A240-373A-24AE-F8AD-B227175B11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4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2A233-DB66-E5C1-54F0-FEB4FD3E8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B771A-8396-BAEE-AFC8-E7B54D5B0EB5}"/>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4A6BC09-AE89-F0EC-70AF-BC9A4902573E}"/>
              </a:ext>
            </a:extLst>
          </p:cNvPr>
          <p:cNvSpPr>
            <a:spLocks noGrp="1"/>
          </p:cNvSpPr>
          <p:nvPr>
            <p:ph type="body" idx="1"/>
          </p:nvPr>
        </p:nvSpPr>
        <p:spPr/>
        <p:txBody>
          <a:bodyPr/>
          <a:lstStyle/>
          <a:p>
            <a:pPr algn="l"/>
            <a:r>
              <a:rPr lang="en-GB" sz="1800" b="0" i="0">
                <a:solidFill>
                  <a:srgbClr val="FFFFFF"/>
                </a:solidFill>
                <a:effectLst/>
                <a:latin typeface="Abadi" panose="020B0604020104020204" pitchFamily="34" charset="0"/>
              </a:rPr>
              <a:t>🌌 Tourism vs Industry</a:t>
            </a:r>
          </a:p>
          <a:p>
            <a:pPr algn="l"/>
            <a:r>
              <a:rPr lang="en-GB" sz="1800" b="0" i="0">
                <a:solidFill>
                  <a:srgbClr val="FFFFFF"/>
                </a:solidFill>
                <a:effectLst/>
                <a:latin typeface="Abadi" panose="020B0604020104020204" pitchFamily="34" charset="0"/>
              </a:rPr>
              <a:t>Tourism keeps countries poor. No nation has ever achieved real wealth from tourism alone. Not even Thailand. Only rulers and their associates benefit. It’s a dangerous illusion.</a:t>
            </a:r>
          </a:p>
          <a:p>
            <a:pPr algn="l"/>
            <a:r>
              <a:rPr lang="en-GB" sz="1800" b="0" i="0">
                <a:solidFill>
                  <a:srgbClr val="FFFFFF"/>
                </a:solidFill>
                <a:effectLst/>
                <a:latin typeface="Abadi" panose="020B0604020104020204" pitchFamily="34" charset="0"/>
              </a:rPr>
              <a:t>Croatia example: To reach Switzerland-level wealth, it needs 1.9 billion tourist nights per year. It gets only 85 million. Thailand gets 35 million. Laos gets only 4 million. The math is clear.</a:t>
            </a:r>
          </a:p>
          <a:p>
            <a:pPr algn="l"/>
            <a:r>
              <a:rPr lang="en-GB" sz="1800" b="0" i="0">
                <a:solidFill>
                  <a:srgbClr val="FFFFFF"/>
                </a:solidFill>
                <a:effectLst/>
                <a:latin typeface="Abadi" panose="020B0604020104020204" pitchFamily="34" charset="0"/>
              </a:rPr>
              <a:t>Tourism has a hard ceiling. You cannot innovate serving drinks or cleaning rooms. It depletes forests, disturbs wildlife, pollutes waterways, damages roads, encourages prostitution, inflates land prices, displaces locals, and collapses under global crises like COVID. It creates a two-tiered society: a tiny wealthy elite owns land and properties, while most remain low-skilled, underpaid slave workers.</a:t>
            </a:r>
          </a:p>
          <a:p>
            <a:pPr algn="l"/>
            <a:r>
              <a:rPr lang="en-GB" sz="1800" b="0" i="0">
                <a:solidFill>
                  <a:srgbClr val="FFFFFF"/>
                </a:solidFill>
                <a:effectLst/>
                <a:latin typeface="Abadi" panose="020B0604020104020204" pitchFamily="34" charset="0"/>
              </a:rPr>
              <a:t>Laos’ true path is AI oriented </a:t>
            </a:r>
            <a:r>
              <a:rPr lang="en-GB" sz="1800" b="0" i="0" err="1">
                <a:solidFill>
                  <a:srgbClr val="FFFFFF"/>
                </a:solidFill>
                <a:effectLst/>
                <a:latin typeface="Abadi" panose="020B0604020104020204" pitchFamily="34" charset="0"/>
              </a:rPr>
              <a:t>scallable</a:t>
            </a:r>
            <a:r>
              <a:rPr lang="en-GB" sz="1800" b="0" i="0">
                <a:solidFill>
                  <a:srgbClr val="FFFFFF"/>
                </a:solidFill>
                <a:effectLst/>
                <a:latin typeface="Abadi" panose="020B0604020104020204" pitchFamily="34" charset="0"/>
              </a:rPr>
              <a:t> economy. Not to compete with China, but better: attract wealthy elites like Monaco or Dubai.</a:t>
            </a:r>
          </a:p>
          <a:p>
            <a:pPr algn="l"/>
            <a:r>
              <a:rPr lang="en-GB" sz="1800" b="0" i="0">
                <a:solidFill>
                  <a:srgbClr val="FFFFFF"/>
                </a:solidFill>
                <a:effectLst/>
                <a:latin typeface="Abadi" panose="020B0604020104020204" pitchFamily="34" charset="0"/>
              </a:rPr>
              <a:t>Monaco and Dubai attract wealthy elites and foreign direct investment (FDI), with shared strategies:</a:t>
            </a:r>
          </a:p>
          <a:p>
            <a:pPr algn="l"/>
            <a:r>
              <a:rPr lang="en-GB" sz="1800" b="0" i="0">
                <a:solidFill>
                  <a:srgbClr val="FFFFFF"/>
                </a:solidFill>
                <a:effectLst/>
                <a:latin typeface="Abadi" panose="020B0604020104020204" pitchFamily="34" charset="0"/>
              </a:rPr>
              <a:t>• No personal income tax, no capital gains tax, no wealth tax.</a:t>
            </a:r>
          </a:p>
          <a:p>
            <a:pPr algn="l"/>
            <a:r>
              <a:rPr lang="en-GB" sz="1800" b="0" i="0">
                <a:solidFill>
                  <a:srgbClr val="FFFFFF"/>
                </a:solidFill>
                <a:effectLst/>
                <a:latin typeface="Abadi" panose="020B0604020104020204" pitchFamily="34" charset="0"/>
              </a:rPr>
              <a:t>• Long-term residency tied to investment, property ownership, or elite status.</a:t>
            </a:r>
          </a:p>
          <a:p>
            <a:pPr algn="l"/>
            <a:r>
              <a:rPr lang="en-GB" sz="1800" b="0" i="0">
                <a:solidFill>
                  <a:srgbClr val="FFFFFF"/>
                </a:solidFill>
                <a:effectLst/>
                <a:latin typeface="Abadi" panose="020B0604020104020204" pitchFamily="34" charset="0"/>
              </a:rPr>
              <a:t>• High-end real estate markets with global appeal and strong returns.</a:t>
            </a:r>
          </a:p>
          <a:p>
            <a:pPr algn="l"/>
            <a:r>
              <a:rPr lang="en-GB" sz="1800" b="0" i="0">
                <a:solidFill>
                  <a:srgbClr val="FFFFFF"/>
                </a:solidFill>
                <a:effectLst/>
                <a:latin typeface="Abadi" panose="020B0604020104020204" pitchFamily="34" charset="0"/>
              </a:rPr>
              <a:t>• Exclusive lifestyle branding: safety, luxury, privacy, and elite events.</a:t>
            </a:r>
          </a:p>
          <a:p>
            <a:pPr algn="l"/>
            <a:r>
              <a:rPr lang="en-GB" sz="1800" b="0" i="0">
                <a:solidFill>
                  <a:srgbClr val="FFFFFF"/>
                </a:solidFill>
                <a:effectLst/>
                <a:latin typeface="Abadi" panose="020B0604020104020204" pitchFamily="34" charset="0"/>
              </a:rPr>
              <a:t>• Strategic location and global connectivity for trade and finance.</a:t>
            </a:r>
          </a:p>
          <a:p>
            <a:pPr algn="l"/>
            <a:r>
              <a:rPr lang="en-GB" sz="1800" b="0" i="0">
                <a:solidFill>
                  <a:srgbClr val="FFFFFF"/>
                </a:solidFill>
                <a:effectLst/>
                <a:latin typeface="Abadi" panose="020B0604020104020204" pitchFamily="34" charset="0"/>
              </a:rPr>
              <a:t>• Legal frameworks that support 100% foreign ownership in key sectors.</a:t>
            </a:r>
          </a:p>
          <a:p>
            <a:pPr algn="l"/>
            <a:r>
              <a:rPr lang="en-GB" sz="1800" b="0" i="0">
                <a:solidFill>
                  <a:srgbClr val="FFFFFF"/>
                </a:solidFill>
                <a:effectLst/>
                <a:latin typeface="Abadi" panose="020B0604020104020204" pitchFamily="34" charset="0"/>
              </a:rPr>
              <a:t>• Government-backed infrastructure and luxury development projects.</a:t>
            </a:r>
          </a:p>
          <a:p>
            <a:pPr algn="l"/>
            <a:r>
              <a:rPr lang="en-GB" sz="1800" b="0" i="0">
                <a:solidFill>
                  <a:srgbClr val="FFFFFF"/>
                </a:solidFill>
                <a:effectLst/>
                <a:latin typeface="Abadi" panose="020B0604020104020204" pitchFamily="34" charset="0"/>
              </a:rPr>
              <a:t>• Active promotion of elite-friendly policies and international investor confidence.</a:t>
            </a:r>
          </a:p>
          <a:p>
            <a:pPr algn="l"/>
            <a:r>
              <a:rPr lang="en-GB" sz="1800" b="0" i="0">
                <a:solidFill>
                  <a:srgbClr val="FFFFFF"/>
                </a:solidFill>
                <a:effectLst/>
                <a:latin typeface="Abadi" panose="020B0604020104020204" pitchFamily="34" charset="0"/>
              </a:rPr>
              <a:t>• Alignment with global standards and sustainability goals to attract ESG-focused capital.</a:t>
            </a:r>
          </a:p>
          <a:p>
            <a:pPr algn="l"/>
            <a:r>
              <a:rPr lang="en-GB" sz="1800" b="0" i="0">
                <a:solidFill>
                  <a:srgbClr val="FFFFFF"/>
                </a:solidFill>
                <a:effectLst/>
                <a:latin typeface="Abadi" panose="020B0604020104020204" pitchFamily="34" charset="0"/>
              </a:rPr>
              <a:t>FDI funds #UGDMN, details at totrade.co/biz, to build healthier living, cleaner air, safer Food-Energy-Water and Transport, cataclysm-ready  infrastructure systems, and large-scale space program capabilities. In collaboration under elites inclusive enhanced multilateral partnership, deploy #UGDMN globally and beyond, totrade.co/qt ⇾ totrade.co/sp.</a:t>
            </a:r>
          </a:p>
          <a:p>
            <a:pPr algn="l"/>
            <a:endParaRPr lang="en-GB" sz="1800" b="0" i="0">
              <a:solidFill>
                <a:srgbClr val="FFFFFF"/>
              </a:solidFill>
              <a:effectLst/>
              <a:latin typeface="Abadi" panose="020B0604020104020204" pitchFamily="34" charset="0"/>
            </a:endParaRPr>
          </a:p>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E665D081-FEAE-0E17-43A6-AD1B62A729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96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8858-253B-BBD2-2672-E10D9F9C0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BC2C5-7C65-03F9-41EA-00464050BD7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D54769E0-F6B5-081B-7E69-F5DC97177B18}"/>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81507107-D898-EED0-3D2F-55AE5D4624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019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F3EB-AB41-9ACA-9A30-BDFA0D78B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7EE4-E8FB-178E-9628-329D859236C4}"/>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5928D9D8-2A73-59D5-32BC-FB3ED28EA02B}"/>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B9ED7B52-8A43-6B5A-F9BE-626E70F84D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994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749B-65BD-C572-1CBC-B93F6C102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78CF1-3442-D5CB-68B8-81D64240243D}"/>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2F02F765-1B1A-A080-18A8-D159DCA7C12F}"/>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ACF2F586-028F-003E-3225-F8963CF16D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40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C71E-C53B-B4A2-CF58-5716EBD58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B8DB93-C1CA-5FD0-B24C-AB26FBC099CF}"/>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15850C83-5781-B8AC-13A7-361278CA4391}"/>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FD859367-9A34-883C-F299-F697145A85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D14FF-FF77-CF41-2D52-8CE592263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5A6BF7-721C-F45D-9EB9-0CAAB8584A7C}"/>
              </a:ext>
            </a:extLst>
          </p:cNvPr>
          <p:cNvSpPr>
            <a:spLocks noGrp="1" noRot="1" noChangeAspect="1"/>
          </p:cNvSpPr>
          <p:nvPr>
            <p:ph type="sldImg"/>
          </p:nvPr>
        </p:nvSpPr>
        <p:spPr>
          <a:xfrm>
            <a:off x="3754438" y="857250"/>
            <a:ext cx="1635125" cy="2314575"/>
          </a:xfrm>
        </p:spPr>
      </p:sp>
      <p:sp>
        <p:nvSpPr>
          <p:cNvPr id="3" name="Notes Placeholder 2">
            <a:extLst>
              <a:ext uri="{FF2B5EF4-FFF2-40B4-BE49-F238E27FC236}">
                <a16:creationId xmlns:a16="http://schemas.microsoft.com/office/drawing/2014/main" id="{8248F637-092A-30A3-404B-415E242962ED}"/>
              </a:ext>
            </a:extLst>
          </p:cNvPr>
          <p:cNvSpPr>
            <a:spLocks noGrp="1"/>
          </p:cNvSpPr>
          <p:nvPr>
            <p:ph type="body" idx="1"/>
          </p:nvPr>
        </p:nvSpPr>
        <p:spPr/>
        <p:txBody>
          <a:bodyPr/>
          <a:lstStyle/>
          <a:p>
            <a:pPr algn="l"/>
            <a:endParaRPr lang="en-GB" sz="1800" b="0" i="0">
              <a:solidFill>
                <a:srgbClr val="FFFFFF"/>
              </a:solidFill>
              <a:effectLst/>
              <a:highlight>
                <a:srgbClr val="2B2B2B"/>
              </a:highlight>
              <a:latin typeface="Abadi" panose="020B0604020104020204" pitchFamily="34" charset="0"/>
            </a:endParaRPr>
          </a:p>
        </p:txBody>
      </p:sp>
      <p:sp>
        <p:nvSpPr>
          <p:cNvPr id="4" name="Slide Number Placeholder 3">
            <a:extLst>
              <a:ext uri="{FF2B5EF4-FFF2-40B4-BE49-F238E27FC236}">
                <a16:creationId xmlns:a16="http://schemas.microsoft.com/office/drawing/2014/main" id="{045F017F-2EC9-65E2-B990-7CD9A1576A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604059-75E0-4B2A-A197-9726D3109399}"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50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9242" y="5499463"/>
            <a:ext cx="4523131" cy="24801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3081" y="388648"/>
            <a:ext cx="4253897" cy="82806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0423" y="4113366"/>
            <a:ext cx="5492373" cy="212295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3081" y="2264485"/>
            <a:ext cx="2853880" cy="6404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84654" y="2264485"/>
            <a:ext cx="2853880" cy="64048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081" y="2172378"/>
            <a:ext cx="2855002" cy="905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3081" y="3077722"/>
            <a:ext cx="2855002" cy="55915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82411" y="2172378"/>
            <a:ext cx="2856124" cy="90534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282411" y="3077722"/>
            <a:ext cx="2856124" cy="559157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6312" y="386401"/>
            <a:ext cx="3612222" cy="828289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3081" y="2030848"/>
            <a:ext cx="2125827" cy="66384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66522" y="867154"/>
            <a:ext cx="3876969" cy="58229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266522" y="7595460"/>
            <a:ext cx="3876969" cy="11389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081" y="388647"/>
            <a:ext cx="5815454" cy="16174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3081" y="2264485"/>
            <a:ext cx="5815454" cy="64048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3081" y="8995037"/>
            <a:ext cx="1507710" cy="516698"/>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2207719" y="8995037"/>
            <a:ext cx="2046178" cy="51669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30824" y="8995037"/>
            <a:ext cx="1507710" cy="516698"/>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2.xml"/><Relationship Id="rId3" Type="http://schemas.openxmlformats.org/officeDocument/2006/relationships/image" Target="../media/image1.jpeg"/><Relationship Id="rId7" Type="http://schemas.openxmlformats.org/officeDocument/2006/relationships/hyperlink" Target="http://totrade.co/pdf" TargetMode="External"/><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totrade.co/solution" TargetMode="External"/><Relationship Id="rId11" Type="http://schemas.openxmlformats.org/officeDocument/2006/relationships/hyperlink" Target="mailto:team@totrade.co" TargetMode="External"/><Relationship Id="rId5" Type="http://schemas.openxmlformats.org/officeDocument/2006/relationships/image" Target="../media/image3.sv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3" Type="http://schemas.openxmlformats.org/officeDocument/2006/relationships/slide" Target="slide9.xml"/><Relationship Id="rId18" Type="http://schemas.openxmlformats.org/officeDocument/2006/relationships/image" Target="../media/image15.png"/><Relationship Id="rId26" Type="http://schemas.openxmlformats.org/officeDocument/2006/relationships/image" Target="../media/image19.jpeg"/><Relationship Id="rId39" Type="http://schemas.openxmlformats.org/officeDocument/2006/relationships/image" Target="../media/image24.png"/><Relationship Id="rId21" Type="http://schemas.openxmlformats.org/officeDocument/2006/relationships/slide" Target="slide13.xml"/><Relationship Id="rId34" Type="http://schemas.openxmlformats.org/officeDocument/2006/relationships/image" Target="../media/image23.png"/><Relationship Id="rId42" Type="http://schemas.openxmlformats.org/officeDocument/2006/relationships/slide" Target="slide26.xml"/><Relationship Id="rId47" Type="http://schemas.openxmlformats.org/officeDocument/2006/relationships/slide" Target="slide31.xml"/><Relationship Id="rId50" Type="http://schemas.openxmlformats.org/officeDocument/2006/relationships/slide" Target="slide34.xml"/><Relationship Id="rId55" Type="http://schemas.openxmlformats.org/officeDocument/2006/relationships/image" Target="../media/image25.png"/><Relationship Id="rId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14.png"/><Relationship Id="rId29" Type="http://schemas.openxmlformats.org/officeDocument/2006/relationships/slide" Target="slide17.xml"/><Relationship Id="rId11" Type="http://schemas.openxmlformats.org/officeDocument/2006/relationships/slide" Target="slide8.xml"/><Relationship Id="rId24" Type="http://schemas.openxmlformats.org/officeDocument/2006/relationships/image" Target="../media/image18.jpeg"/><Relationship Id="rId32" Type="http://schemas.openxmlformats.org/officeDocument/2006/relationships/image" Target="../media/image22.jpeg"/><Relationship Id="rId37" Type="http://schemas.openxmlformats.org/officeDocument/2006/relationships/slide" Target="slide22.xml"/><Relationship Id="rId40" Type="http://schemas.openxmlformats.org/officeDocument/2006/relationships/slide" Target="slide24.xml"/><Relationship Id="rId45" Type="http://schemas.openxmlformats.org/officeDocument/2006/relationships/slide" Target="slide29.xml"/><Relationship Id="rId53" Type="http://schemas.openxmlformats.org/officeDocument/2006/relationships/slide" Target="slide38.xml"/><Relationship Id="rId5" Type="http://schemas.openxmlformats.org/officeDocument/2006/relationships/image" Target="../media/image9.png"/><Relationship Id="rId10" Type="http://schemas.openxmlformats.org/officeDocument/2006/relationships/image" Target="../media/image11.png"/><Relationship Id="rId19" Type="http://schemas.openxmlformats.org/officeDocument/2006/relationships/slide" Target="slide12.xml"/><Relationship Id="rId31" Type="http://schemas.openxmlformats.org/officeDocument/2006/relationships/slide" Target="slide18.xml"/><Relationship Id="rId44" Type="http://schemas.openxmlformats.org/officeDocument/2006/relationships/slide" Target="slide28.xml"/><Relationship Id="rId52" Type="http://schemas.openxmlformats.org/officeDocument/2006/relationships/slide" Target="slide37.xml"/><Relationship Id="rId4" Type="http://schemas.openxmlformats.org/officeDocument/2006/relationships/image" Target="../media/image8.jpeg"/><Relationship Id="rId9" Type="http://schemas.openxmlformats.org/officeDocument/2006/relationships/slide" Target="slide7.xml"/><Relationship Id="rId14" Type="http://schemas.openxmlformats.org/officeDocument/2006/relationships/image" Target="../media/image13.jpeg"/><Relationship Id="rId22" Type="http://schemas.openxmlformats.org/officeDocument/2006/relationships/image" Target="../media/image17.jpeg"/><Relationship Id="rId27" Type="http://schemas.openxmlformats.org/officeDocument/2006/relationships/slide" Target="slide16.xml"/><Relationship Id="rId30" Type="http://schemas.openxmlformats.org/officeDocument/2006/relationships/image" Target="../media/image21.jpeg"/><Relationship Id="rId35" Type="http://schemas.openxmlformats.org/officeDocument/2006/relationships/slide" Target="slide20.xml"/><Relationship Id="rId43" Type="http://schemas.openxmlformats.org/officeDocument/2006/relationships/slide" Target="slide27.xml"/><Relationship Id="rId48" Type="http://schemas.openxmlformats.org/officeDocument/2006/relationships/slide" Target="slide32.xml"/><Relationship Id="rId56" Type="http://schemas.openxmlformats.org/officeDocument/2006/relationships/slide" Target="slide3.xml"/><Relationship Id="rId8" Type="http://schemas.openxmlformats.org/officeDocument/2006/relationships/slide" Target="slide6.xml"/><Relationship Id="rId51" Type="http://schemas.openxmlformats.org/officeDocument/2006/relationships/slide" Target="slide35.xml"/><Relationship Id="rId3" Type="http://schemas.openxmlformats.org/officeDocument/2006/relationships/image" Target="../media/image1.jpeg"/><Relationship Id="rId12" Type="http://schemas.openxmlformats.org/officeDocument/2006/relationships/image" Target="../media/image12.png"/><Relationship Id="rId17" Type="http://schemas.openxmlformats.org/officeDocument/2006/relationships/slide" Target="slide11.xml"/><Relationship Id="rId25" Type="http://schemas.openxmlformats.org/officeDocument/2006/relationships/slide" Target="slide15.xml"/><Relationship Id="rId33" Type="http://schemas.openxmlformats.org/officeDocument/2006/relationships/slide" Target="slide19.xml"/><Relationship Id="rId38" Type="http://schemas.openxmlformats.org/officeDocument/2006/relationships/slide" Target="slide23.xml"/><Relationship Id="rId46" Type="http://schemas.openxmlformats.org/officeDocument/2006/relationships/slide" Target="slide30.xml"/><Relationship Id="rId20" Type="http://schemas.openxmlformats.org/officeDocument/2006/relationships/image" Target="../media/image16.png"/><Relationship Id="rId41" Type="http://schemas.openxmlformats.org/officeDocument/2006/relationships/slide" Target="slide25.xml"/><Relationship Id="rId54" Type="http://schemas.openxmlformats.org/officeDocument/2006/relationships/slide" Target="slide39.xml"/><Relationship Id="rId1" Type="http://schemas.openxmlformats.org/officeDocument/2006/relationships/slideLayout" Target="../slideLayouts/slideLayout7.xml"/><Relationship Id="rId6" Type="http://schemas.openxmlformats.org/officeDocument/2006/relationships/slide" Target="slide5.xml"/><Relationship Id="rId15" Type="http://schemas.openxmlformats.org/officeDocument/2006/relationships/slide" Target="slide10.xml"/><Relationship Id="rId23" Type="http://schemas.openxmlformats.org/officeDocument/2006/relationships/slide" Target="slide14.xml"/><Relationship Id="rId28" Type="http://schemas.openxmlformats.org/officeDocument/2006/relationships/image" Target="../media/image20.jpeg"/><Relationship Id="rId36" Type="http://schemas.openxmlformats.org/officeDocument/2006/relationships/slide" Target="slide21.xml"/><Relationship Id="rId49"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https://totrade.co/st" TargetMode="External"/><Relationship Id="rId4" Type="http://schemas.openxmlformats.org/officeDocument/2006/relationships/hyperlink" Target="https://totrade.co/h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7.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188A28A-44CB-0BF7-0BCA-58930337FF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250" y="698500"/>
            <a:ext cx="6452795" cy="8426450"/>
          </a:xfrm>
          <a:prstGeom prst="rect">
            <a:avLst/>
          </a:prstGeom>
        </p:spPr>
      </p:pic>
      <p:sp>
        <p:nvSpPr>
          <p:cNvPr id="7" name="TextBox 6">
            <a:extLst>
              <a:ext uri="{FF2B5EF4-FFF2-40B4-BE49-F238E27FC236}">
                <a16:creationId xmlns:a16="http://schemas.microsoft.com/office/drawing/2014/main" id="{23EF812B-2459-7097-2535-530FAAFCBD4D}"/>
              </a:ext>
            </a:extLst>
          </p:cNvPr>
          <p:cNvSpPr txBox="1"/>
          <p:nvPr/>
        </p:nvSpPr>
        <p:spPr>
          <a:xfrm>
            <a:off x="3244850" y="9666296"/>
            <a:ext cx="2766060" cy="557204"/>
          </a:xfrm>
          <a:prstGeom prst="rect">
            <a:avLst/>
          </a:prstGeom>
          <a:noFill/>
          <a:effectLst>
            <a:outerShdw blurRad="50800" dist="25400" dir="5400000" algn="ctr" rotWithShape="0">
              <a:srgbClr val="000000">
                <a:alpha val="98000"/>
              </a:srgbClr>
            </a:outerShdw>
          </a:effectLst>
        </p:spPr>
        <p:txBody>
          <a:bodyPr wrap="square" rtlCol="0">
            <a:spAutoFit/>
          </a:bodyPr>
          <a:lstStyle/>
          <a:p>
            <a:pPr algn="r">
              <a:lnSpc>
                <a:spcPts val="1800"/>
              </a:lnSpc>
            </a:pPr>
            <a:r>
              <a:rPr lang="en-US" b="1" spc="50">
                <a:solidFill>
                  <a:srgbClr val="002060"/>
                </a:solidFill>
              </a:rPr>
              <a:t>Latest</a:t>
            </a:r>
          </a:p>
          <a:p>
            <a:pPr algn="r">
              <a:lnSpc>
                <a:spcPts val="1800"/>
              </a:lnSpc>
            </a:pPr>
            <a:r>
              <a:rPr lang="en-US" b="1" spc="180">
                <a:solidFill>
                  <a:srgbClr val="002060"/>
                </a:solidFill>
                <a:hlinkClick r:id="rId6">
                  <a:extLst>
                    <a:ext uri="{A12FA001-AC4F-418D-AE19-62706E023703}">
                      <ahyp:hlinkClr xmlns:ahyp="http://schemas.microsoft.com/office/drawing/2018/hyperlinkcolor" val="tx"/>
                    </a:ext>
                  </a:extLst>
                </a:hlinkClick>
              </a:rPr>
              <a:t>totrade.co/</a:t>
            </a:r>
            <a:r>
              <a:rPr lang="en-US" b="1" spc="180" err="1">
                <a:solidFill>
                  <a:srgbClr val="002060"/>
                </a:solidFill>
                <a:hlinkClick r:id="rId6">
                  <a:extLst>
                    <a:ext uri="{A12FA001-AC4F-418D-AE19-62706E023703}">
                      <ahyp:hlinkClr xmlns:ahyp="http://schemas.microsoft.com/office/drawing/2018/hyperlinkcolor" val="tx"/>
                    </a:ext>
                  </a:extLst>
                </a:hlinkClick>
              </a:rPr>
              <a:t>cr</a:t>
            </a:r>
            <a:endParaRPr lang="en-US" b="1" spc="180">
              <a:solidFill>
                <a:srgbClr val="002060"/>
              </a:solidFill>
            </a:endParaRPr>
          </a:p>
        </p:txBody>
      </p:sp>
      <p:pic>
        <p:nvPicPr>
          <p:cNvPr id="8" name="Picture 7" descr="A blue sign with white text&#10;&#10;Description automatically generated">
            <a:hlinkClick r:id="rId7"/>
            <a:hlinkHover r:id="" action="ppaction://noaction" highlightClick="1"/>
            <a:extLst>
              <a:ext uri="{FF2B5EF4-FFF2-40B4-BE49-F238E27FC236}">
                <a16:creationId xmlns:a16="http://schemas.microsoft.com/office/drawing/2014/main" id="{975B41FB-0BE1-97D6-7934-8399C1EB2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050" y="9717531"/>
            <a:ext cx="1789180" cy="505969"/>
          </a:xfrm>
          <a:prstGeom prst="rect">
            <a:avLst/>
          </a:prstGeom>
          <a:effectLst>
            <a:outerShdw blurRad="76200" dist="38100" dir="13500000" algn="br" rotWithShape="0">
              <a:prstClr val="black">
                <a:alpha val="40000"/>
              </a:prstClr>
            </a:outerShdw>
          </a:effectLst>
        </p:spPr>
      </p:pic>
      <p:pic>
        <p:nvPicPr>
          <p:cNvPr id="9" name="Graphic 8">
            <a:extLst>
              <a:ext uri="{FF2B5EF4-FFF2-40B4-BE49-F238E27FC236}">
                <a16:creationId xmlns:a16="http://schemas.microsoft.com/office/drawing/2014/main" id="{1317BAD7-BDFB-6D32-FC99-692E85F976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11050" y="698500"/>
            <a:ext cx="167961" cy="8426450"/>
          </a:xfrm>
          <a:prstGeom prst="rect">
            <a:avLst/>
          </a:prstGeom>
        </p:spPr>
      </p:pic>
      <p:sp>
        <p:nvSpPr>
          <p:cNvPr id="10" name="TextBox 9">
            <a:extLst>
              <a:ext uri="{FF2B5EF4-FFF2-40B4-BE49-F238E27FC236}">
                <a16:creationId xmlns:a16="http://schemas.microsoft.com/office/drawing/2014/main" id="{B06AD7D5-1998-D81D-C2C7-74B96E83D2B3}"/>
              </a:ext>
            </a:extLst>
          </p:cNvPr>
          <p:cNvSpPr txBox="1"/>
          <p:nvPr/>
        </p:nvSpPr>
        <p:spPr>
          <a:xfrm>
            <a:off x="882650" y="241300"/>
            <a:ext cx="4648200" cy="3785652"/>
          </a:xfrm>
          <a:prstGeom prst="rect">
            <a:avLst/>
          </a:prstGeom>
          <a:noFill/>
          <a:effectLst>
            <a:outerShdw blurRad="50800" dist="38100" dir="5400000" algn="t" rotWithShape="0">
              <a:schemeClr val="bg1">
                <a:alpha val="40000"/>
              </a:schemeClr>
            </a:outerShdw>
          </a:effectLst>
        </p:spPr>
        <p:txBody>
          <a:bodyPr wrap="square" rtlCol="0">
            <a:spAutoFit/>
          </a:bodyPr>
          <a:lstStyle/>
          <a:p>
            <a:r>
              <a:rPr lang="en-US" sz="4000" b="1" kern="0">
                <a:solidFill>
                  <a:srgbClr val="003366"/>
                </a:solidFill>
                <a:latin typeface="Arial Black" panose="020B0A04020102020204" pitchFamily="34" charset="0"/>
                <a:ea typeface="Times New Roman" panose="02020603050405020304" pitchFamily="18" charset="0"/>
              </a:rPr>
              <a:t>#UGDMN</a:t>
            </a:r>
          </a:p>
          <a:p>
            <a:r>
              <a:rPr lang="en-US" sz="4000" spc="400">
                <a:solidFill>
                  <a:srgbClr val="003366"/>
                </a:solidFill>
                <a:latin typeface="Gilroy ExtraBold" panose="00000900000000000000" pitchFamily="50" charset="0"/>
              </a:rPr>
              <a:t>U</a:t>
            </a:r>
            <a:r>
              <a:rPr lang="en-US" sz="4000" spc="400">
                <a:solidFill>
                  <a:srgbClr val="003366"/>
                </a:solidFill>
                <a:latin typeface="Myriad Pro" panose="020B0503030403020204" pitchFamily="2" charset="0"/>
              </a:rPr>
              <a:t>ltimate</a:t>
            </a:r>
          </a:p>
          <a:p>
            <a:r>
              <a:rPr lang="en-US" sz="4000" spc="400">
                <a:solidFill>
                  <a:srgbClr val="003366"/>
                </a:solidFill>
                <a:latin typeface="Gilroy ExtraBold" panose="00000900000000000000" pitchFamily="50" charset="0"/>
              </a:rPr>
              <a:t>G</a:t>
            </a:r>
            <a:r>
              <a:rPr lang="en-US" sz="4000" spc="400">
                <a:solidFill>
                  <a:srgbClr val="003366"/>
                </a:solidFill>
                <a:latin typeface="Myriad Pro" panose="020B0503030403020204" pitchFamily="2" charset="0"/>
              </a:rPr>
              <a:t>lobal</a:t>
            </a:r>
          </a:p>
          <a:p>
            <a:r>
              <a:rPr lang="en-US" sz="4000" spc="400">
                <a:solidFill>
                  <a:srgbClr val="003366"/>
                </a:solidFill>
                <a:latin typeface="Gilroy ExtraBold" panose="00000900000000000000" pitchFamily="50" charset="0"/>
              </a:rPr>
              <a:t>D</a:t>
            </a:r>
            <a:r>
              <a:rPr lang="en-US" sz="4000" spc="400">
                <a:solidFill>
                  <a:srgbClr val="003366"/>
                </a:solidFill>
                <a:latin typeface="Myriad Pro" panose="020B0503030403020204" pitchFamily="2" charset="0"/>
              </a:rPr>
              <a:t>isaster</a:t>
            </a:r>
          </a:p>
          <a:p>
            <a:r>
              <a:rPr lang="en-US" sz="4000" spc="400">
                <a:solidFill>
                  <a:srgbClr val="003366"/>
                </a:solidFill>
                <a:latin typeface="Gilroy ExtraBold" panose="00000900000000000000" pitchFamily="50" charset="0"/>
              </a:rPr>
              <a:t>M</a:t>
            </a:r>
            <a:r>
              <a:rPr lang="en-US" sz="4000" spc="400">
                <a:solidFill>
                  <a:srgbClr val="003366"/>
                </a:solidFill>
                <a:latin typeface="Myriad Pro" panose="020B0503030403020204" pitchFamily="2" charset="0"/>
              </a:rPr>
              <a:t>itigation</a:t>
            </a:r>
          </a:p>
          <a:p>
            <a:r>
              <a:rPr lang="en-US" sz="4000" spc="400">
                <a:solidFill>
                  <a:srgbClr val="003366"/>
                </a:solidFill>
                <a:latin typeface="Gilroy ExtraBold" panose="00000900000000000000" pitchFamily="50" charset="0"/>
              </a:rPr>
              <a:t>N</a:t>
            </a:r>
            <a:r>
              <a:rPr lang="en-US" sz="4000" spc="400">
                <a:solidFill>
                  <a:srgbClr val="003366"/>
                </a:solidFill>
                <a:latin typeface="Myriad Pro" panose="020B0503030403020204" pitchFamily="2" charset="0"/>
              </a:rPr>
              <a:t>exus</a:t>
            </a:r>
          </a:p>
        </p:txBody>
      </p:sp>
      <p:sp>
        <p:nvSpPr>
          <p:cNvPr id="12" name="Rectangle 11">
            <a:hlinkClick r:id="rId11"/>
            <a:extLst>
              <a:ext uri="{FF2B5EF4-FFF2-40B4-BE49-F238E27FC236}">
                <a16:creationId xmlns:a16="http://schemas.microsoft.com/office/drawing/2014/main" id="{1812D00A-2CDE-FB40-3960-D73A281E7BAE}"/>
              </a:ext>
            </a:extLst>
          </p:cNvPr>
          <p:cNvSpPr/>
          <p:nvPr/>
        </p:nvSpPr>
        <p:spPr>
          <a:xfrm>
            <a:off x="1416050" y="7667354"/>
            <a:ext cx="2209800" cy="2813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Requires="pslz">
          <p:graphicFrame>
            <p:nvGraphicFramePr>
              <p:cNvPr id="13" name="Slide Zoom 12">
                <a:extLst>
                  <a:ext uri="{FF2B5EF4-FFF2-40B4-BE49-F238E27FC236}">
                    <a16:creationId xmlns:a16="http://schemas.microsoft.com/office/drawing/2014/main" id="{DF36A82B-2739-F58E-86E6-FFB16D4BE901}"/>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12"/>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13" name="Slide Zoom 12">
                <a:hlinkClick r:id="rId13" action="ppaction://hlinksldjump"/>
                <a:extLst>
                  <a:ext uri="{FF2B5EF4-FFF2-40B4-BE49-F238E27FC236}">
                    <a16:creationId xmlns:a16="http://schemas.microsoft.com/office/drawing/2014/main" id="{DF36A82B-2739-F58E-86E6-FFB16D4BE901}"/>
                  </a:ext>
                </a:extLst>
              </p:cNvPr>
              <p:cNvPicPr>
                <a:picLocks noGrp="1" noRot="1" noChangeAspect="1" noMove="1" noResize="1" noEditPoints="1" noAdjustHandles="1" noChangeArrowheads="1" noChangeShapeType="1"/>
              </p:cNvPicPr>
              <p:nvPr/>
            </p:nvPicPr>
            <p:blipFill>
              <a:blip r:embed="rId12"/>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
        <p:nvSpPr>
          <p:cNvPr id="2" name="!!TextBox 11">
            <a:extLst>
              <a:ext uri="{FF2B5EF4-FFF2-40B4-BE49-F238E27FC236}">
                <a16:creationId xmlns:a16="http://schemas.microsoft.com/office/drawing/2014/main" id="{392A47FE-C838-8790-D399-4C064AF87A30}"/>
              </a:ext>
            </a:extLst>
          </p:cNvPr>
          <p:cNvSpPr txBox="1"/>
          <p:nvPr/>
        </p:nvSpPr>
        <p:spPr>
          <a:xfrm>
            <a:off x="958850" y="3975100"/>
            <a:ext cx="6086600" cy="5607050"/>
          </a:xfrm>
          <a:prstGeom prst="rect">
            <a:avLst/>
          </a:prstGeom>
          <a:effectLst>
            <a:outerShdw blurRad="88900" dist="50800" dir="5400000" algn="t" rotWithShape="0">
              <a:prstClr val="black">
                <a:alpha val="90000"/>
              </a:prstClr>
            </a:outerShdw>
          </a:effectLst>
        </p:spPr>
        <p:txBody>
          <a:bodyPr vert="horz" lIns="80201" tIns="40100" rIns="80201" bIns="40100" rtlCol="0">
            <a:noAutofit/>
          </a:bodyPr>
          <a:lstStyle/>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Advance Feasibility Study </a:t>
            </a:r>
          </a:p>
          <a:p>
            <a:pPr>
              <a:lnSpc>
                <a:spcPts val="2400"/>
              </a:lnSpc>
              <a:tabLst>
                <a:tab pos="4114800" algn="l"/>
              </a:tabLst>
            </a:pPr>
            <a:r>
              <a:rPr lang="en-GB" sz="2000" i="1" kern="0" spc="270" noProof="0">
                <a:solidFill>
                  <a:srgbClr val="002060"/>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Business Plan</a:t>
            </a:r>
          </a:p>
          <a:p>
            <a:pPr>
              <a:lnSpc>
                <a:spcPts val="2400"/>
              </a:lnSpc>
              <a:tabLst>
                <a:tab pos="4114800" algn="l"/>
              </a:tabLst>
            </a:pPr>
            <a:endParaRPr lang="en-GB" sz="2000" kern="0" spc="270">
              <a:solidFill>
                <a:srgbClr val="002060"/>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Earth Climate and Geological Risks</a:t>
            </a:r>
          </a:p>
          <a:p>
            <a:pPr>
              <a:lnSpc>
                <a:spcPts val="2400"/>
              </a:lnSpc>
              <a:tabLst>
                <a:tab pos="4114800" algn="l"/>
              </a:tabLst>
            </a:pPr>
            <a:r>
              <a:rPr lang="en-GB" sz="2000" kern="0" spc="270" noProof="0">
                <a:solidFill>
                  <a:srgbClr val="002060"/>
                </a:solidFill>
                <a:latin typeface="Arial MT Light" panose="020B0302030403020204" pitchFamily="34" charset="0"/>
                <a:ea typeface="Times New Roman" panose="02020603050405020304" pitchFamily="18" charset="0"/>
                <a:cs typeface="Arial" panose="020B0604020202020204" pitchFamily="34" charset="0"/>
              </a:rPr>
              <a:t>From</a:t>
            </a:r>
          </a:p>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Galactic Cosmic Rays (GCRs) </a:t>
            </a:r>
          </a:p>
          <a:p>
            <a:pPr>
              <a:lnSpc>
                <a:spcPts val="2400"/>
              </a:lnSpc>
              <a:tabLst>
                <a:tab pos="4114800" algn="l"/>
              </a:tabLst>
            </a:pPr>
            <a:r>
              <a:rPr lang="en-GB" sz="2000" i="1" kern="0" spc="270">
                <a:solidFill>
                  <a:srgbClr val="002060"/>
                </a:solidFill>
                <a:latin typeface="Arial MT Light" panose="020B0302030403020204" pitchFamily="34" charset="0"/>
                <a:ea typeface="Times New Roman" panose="02020603050405020304" pitchFamily="18" charset="0"/>
                <a:cs typeface="Arial" panose="020B0604020202020204" pitchFamily="34" charset="0"/>
              </a:rPr>
              <a:t>&amp;</a:t>
            </a:r>
          </a:p>
          <a:p>
            <a:pPr>
              <a:lnSpc>
                <a:spcPts val="2400"/>
              </a:lnSpc>
              <a:tabLst>
                <a:tab pos="4114800" algn="l"/>
              </a:tabLst>
            </a:pPr>
            <a:r>
              <a:rPr lang="en-GB" sz="2000" kern="0" spc="270" noProof="0">
                <a:solidFill>
                  <a:srgbClr val="002060"/>
                </a:solidFill>
                <a:latin typeface="Arial MT Medium" panose="020B0703030403020204" pitchFamily="34" charset="0"/>
                <a:ea typeface="Times New Roman" panose="02020603050405020304" pitchFamily="18" charset="0"/>
                <a:cs typeface="Arial" panose="020B0604020202020204" pitchFamily="34" charset="0"/>
              </a:rPr>
              <a:t>The Sun</a:t>
            </a:r>
          </a:p>
          <a:p>
            <a:pPr>
              <a:lnSpc>
                <a:spcPts val="2400"/>
              </a:lnSpc>
              <a:tabLst>
                <a:tab pos="4114800" algn="l"/>
              </a:tabLst>
            </a:pPr>
            <a:endParaRPr lang="en-US" sz="12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a:solidFill>
                  <a:srgbClr val="003366"/>
                </a:solidFill>
                <a:latin typeface="Arial MT Light" panose="020B0302030403020204" pitchFamily="34" charset="0"/>
                <a:ea typeface="Times New Roman" panose="02020603050405020304" pitchFamily="18" charset="0"/>
                <a:cs typeface="Arial" panose="020B0604020202020204" pitchFamily="34" charset="0"/>
              </a:rPr>
              <a:t>by</a:t>
            </a:r>
          </a:p>
          <a:p>
            <a:pPr>
              <a:lnSpc>
                <a:spcPts val="2400"/>
              </a:lnSpc>
              <a:tabLst>
                <a:tab pos="4114800" algn="l"/>
              </a:tabLst>
            </a:pPr>
            <a:r>
              <a:rPr lang="en-US" sz="20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rPr>
              <a:t>:man: </a:t>
            </a:r>
          </a:p>
          <a:p>
            <a:pPr>
              <a:lnSpc>
                <a:spcPts val="2400"/>
              </a:lnSpc>
              <a:tabLst>
                <a:tab pos="4114800" algn="l"/>
              </a:tabLst>
            </a:pPr>
            <a:r>
              <a:rPr lang="en-US" sz="2000" i="1" kern="0" spc="270">
                <a:solidFill>
                  <a:srgbClr val="003366"/>
                </a:solidFill>
                <a:latin typeface="Arial MT Light" panose="020B0302030403020204" pitchFamily="34" charset="0"/>
                <a:ea typeface="Times New Roman" panose="02020603050405020304" pitchFamily="18" charset="0"/>
                <a:cs typeface="Arial" panose="020B0604020202020204" pitchFamily="34" charset="0"/>
              </a:rPr>
              <a:t>of (know as)</a:t>
            </a:r>
          </a:p>
          <a:p>
            <a:pPr>
              <a:lnSpc>
                <a:spcPts val="2400"/>
              </a:lnSpc>
              <a:tabLst>
                <a:tab pos="4114800" algn="l"/>
              </a:tabLst>
            </a:pPr>
            <a:r>
              <a:rPr lang="en-US" sz="20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rPr>
              <a:t>: Phouthone: Siharath.</a:t>
            </a:r>
          </a:p>
          <a:p>
            <a:pPr>
              <a:lnSpc>
                <a:spcPts val="2400"/>
              </a:lnSpc>
              <a:tabLst>
                <a:tab pos="4114800" algn="l"/>
              </a:tabLst>
            </a:pPr>
            <a:endParaRPr lang="en-US" sz="105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i="1" kern="0" spc="270">
                <a:solidFill>
                  <a:srgbClr val="003366"/>
                </a:solidFill>
                <a:latin typeface="Arial MT Light" panose="020B0302030403020204" pitchFamily="34" charset="0"/>
                <a:ea typeface="Times New Roman" panose="02020603050405020304" pitchFamily="18" charset="0"/>
                <a:cs typeface="Arial" panose="020B0604020202020204" pitchFamily="34" charset="0"/>
              </a:rPr>
              <a:t>for</a:t>
            </a:r>
            <a:endParaRPr lang="en-US" sz="20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endParaRPr>
          </a:p>
          <a:p>
            <a:pPr>
              <a:lnSpc>
                <a:spcPts val="2400"/>
              </a:lnSpc>
              <a:tabLst>
                <a:tab pos="4114800" algn="l"/>
              </a:tabLst>
            </a:pPr>
            <a:r>
              <a:rPr lang="en-US" sz="20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rPr>
              <a:t>totrade.co</a:t>
            </a:r>
          </a:p>
          <a:p>
            <a:pPr>
              <a:lnSpc>
                <a:spcPts val="2400"/>
              </a:lnSpc>
              <a:tabLst>
                <a:tab pos="4114800" algn="l"/>
              </a:tabLst>
            </a:pPr>
            <a:r>
              <a:rPr lang="en-US" sz="2000" kern="0" spc="270">
                <a:solidFill>
                  <a:srgbClr val="003366"/>
                </a:solidFill>
                <a:latin typeface="Arial MT Medium" panose="020B0703030403020204" pitchFamily="34" charset="0"/>
                <a:ea typeface="Times New Roman" panose="02020603050405020304" pitchFamily="18" charset="0"/>
                <a:cs typeface="Arial" panose="020B0604020202020204" pitchFamily="34" charset="0"/>
              </a:rPr>
              <a:t>team@totrade.co</a:t>
            </a:r>
          </a:p>
        </p:txBody>
      </p:sp>
    </p:spTree>
    <p:extLst>
      <p:ext uri="{BB962C8B-B14F-4D97-AF65-F5344CB8AC3E}">
        <p14:creationId xmlns:p14="http://schemas.microsoft.com/office/powerpoint/2010/main" val="10488131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86561637-26E4-AAF3-BAA0-E30C54D5D3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D81CCA5-1ACD-BACE-287E-3444D3D4C6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A65A3609-B593-B08B-4BDC-084C061D6CF7}"/>
                  </a:ext>
                </a:extLst>
              </p:cNvPr>
              <p:cNvGraphicFramePr>
                <a:graphicFrameLocks noChangeAspect="1"/>
              </p:cNvGraphicFramePr>
              <p:nvPr>
                <p:extLst>
                  <p:ext uri="{D42A27DB-BD31-4B8C-83A1-F6EECF244321}">
                    <p14:modId xmlns:p14="http://schemas.microsoft.com/office/powerpoint/2010/main" val="2249677323"/>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3" name="Slide Zoom 2">
                <a:hlinkClick r:id="rId6" action="ppaction://hlinksldjump"/>
                <a:extLst>
                  <a:ext uri="{FF2B5EF4-FFF2-40B4-BE49-F238E27FC236}">
                    <a16:creationId xmlns:a16="http://schemas.microsoft.com/office/drawing/2014/main" id="{A65A3609-B593-B08B-4BDC-084C061D6CF7}"/>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8949793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1140FCB-8AB5-17A5-B214-74179E5D61C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22B1451-5645-DE87-7C25-41F4A2211E7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0D639B0D-31F8-3186-8476-44E38FD71A90}"/>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3" name="Slide Zoom 2">
                <a:hlinkClick r:id="rId6" action="ppaction://hlinksldjump"/>
                <a:extLst>
                  <a:ext uri="{FF2B5EF4-FFF2-40B4-BE49-F238E27FC236}">
                    <a16:creationId xmlns:a16="http://schemas.microsoft.com/office/drawing/2014/main" id="{0D639B0D-31F8-3186-8476-44E38FD71A90}"/>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170946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6AF8BCC-CE73-586A-7905-64B13D1627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A69765-EB84-4C8C-0BE8-9B36D81DF0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65A877B0-F4A0-5C8D-99FF-C42DFB840FB2}"/>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65A877B0-F4A0-5C8D-99FF-C42DFB840FB2}"/>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98054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83F1AA3-A9B9-332A-0B7D-76B82A7929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107083-19B8-FCFE-D23B-917CE3A20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FE9D1826-9201-EAD3-D71D-C326FF925222}"/>
                  </a:ext>
                </a:extLst>
              </p:cNvPr>
              <p:cNvGraphicFramePr>
                <a:graphicFrameLocks noChangeAspect="1"/>
              </p:cNvGraphicFramePr>
              <p:nvPr>
                <p:extLst>
                  <p:ext uri="{D42A27DB-BD31-4B8C-83A1-F6EECF244321}">
                    <p14:modId xmlns:p14="http://schemas.microsoft.com/office/powerpoint/2010/main" val="93515121"/>
                  </p:ext>
                </p:extLst>
              </p:nvPr>
            </p:nvGraphicFramePr>
            <p:xfrm rot="5400000">
              <a:off x="7096419" y="10205158"/>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FE9D1826-9201-EAD3-D71D-C326FF925222}"/>
                  </a:ext>
                </a:extLst>
              </p:cNvPr>
              <p:cNvPicPr>
                <a:picLocks noGrp="1" noRot="1" noChangeAspect="1" noMove="1" noResize="1" noEditPoints="1" noAdjustHandles="1" noChangeArrowheads="1" noChangeShapeType="1"/>
              </p:cNvPicPr>
              <p:nvPr/>
            </p:nvPicPr>
            <p:blipFill>
              <a:blip r:embed="rId5"/>
              <a:stretch>
                <a:fillRect/>
              </a:stretch>
            </p:blipFill>
            <p:spPr>
              <a:xfrm rot="5400000">
                <a:off x="7096419" y="10205158"/>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559656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096C5AE-BA60-2BFB-DAA2-7B80A5CF9F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A92A88-CB2E-3311-13DD-C55BCF1736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7569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343BF8D0-09E1-EF60-FCD0-6D98C22B45EE}"/>
                  </a:ext>
                </a:extLst>
              </p:cNvPr>
              <p:cNvGraphicFramePr>
                <a:graphicFrameLocks noChangeAspect="1"/>
              </p:cNvGraphicFramePr>
              <p:nvPr>
                <p:extLst>
                  <p:ext uri="{D42A27DB-BD31-4B8C-83A1-F6EECF244321}">
                    <p14:modId xmlns:p14="http://schemas.microsoft.com/office/powerpoint/2010/main" val="2158362745"/>
                  </p:ext>
                </p:extLst>
              </p:nvPr>
            </p:nvGraphicFramePr>
            <p:xfrm rot="5400000">
              <a:off x="41569" y="102968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343BF8D0-09E1-EF60-FCD0-6D98C22B45EE}"/>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968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971950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EFEBA89F-35EE-1B01-4220-9995926B000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98C5AA-DA2A-10EB-8EBD-3326FEE966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1215F4C9-E6F7-7872-C06D-4B7198300542}"/>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1215F4C9-E6F7-7872-C06D-4B7198300542}"/>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224401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D1E3B30-42A6-258A-6E33-587E14DACFA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475B2B-3DAE-E194-8D64-6ACF6C0EE4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C6A2FDCC-4AB1-F86F-7FA1-2DC67C9133E4}"/>
                  </a:ext>
                </a:extLst>
              </p:cNvPr>
              <p:cNvGraphicFramePr>
                <a:graphicFrameLocks noChangeAspect="1"/>
              </p:cNvGraphicFramePr>
              <p:nvPr>
                <p:extLst>
                  <p:ext uri="{D42A27DB-BD31-4B8C-83A1-F6EECF244321}">
                    <p14:modId xmlns:p14="http://schemas.microsoft.com/office/powerpoint/2010/main" val="1044684233"/>
                  </p:ext>
                </p:extLst>
              </p:nvPr>
            </p:nvGraphicFramePr>
            <p:xfrm rot="5400000">
              <a:off x="7057731"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C6A2FDCC-4AB1-F86F-7FA1-2DC67C9133E4}"/>
                  </a:ext>
                </a:extLst>
              </p:cNvPr>
              <p:cNvPicPr>
                <a:picLocks noGrp="1" noRot="1" noChangeAspect="1" noMove="1" noResize="1" noEditPoints="1" noAdjustHandles="1" noChangeArrowheads="1" noChangeShapeType="1"/>
              </p:cNvPicPr>
              <p:nvPr/>
            </p:nvPicPr>
            <p:blipFill>
              <a:blip r:embed="rId5"/>
              <a:stretch>
                <a:fillRect/>
              </a:stretch>
            </p:blipFill>
            <p:spPr>
              <a:xfrm rot="5400000">
                <a:off x="7057731"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2461605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694E2EF-9399-534E-F9E8-F7CE4B8EBA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E98442D-F8B3-811E-9A05-2C56BC1A57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E54D2CAE-0006-4314-AA52-6458B06B18D1}"/>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E54D2CAE-0006-4314-AA52-6458B06B18D1}"/>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42160206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2404978-E66D-7C24-226B-EB3EDCD2CC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E60118-4F70-6F45-8D31-9FF214CC1E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6CB8EA1A-3521-2926-71B7-B3666603551A}"/>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6CB8EA1A-3521-2926-71B7-B3666603551A}"/>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63156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C8F2D06-6BA1-F92B-002B-FA4DA6591D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2C69FE9-CCB0-21C9-E257-6CEA9890F4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F76AD7A4-B078-8556-A3D7-24A315EC8380}"/>
                  </a:ext>
                </a:extLst>
              </p:cNvPr>
              <p:cNvGraphicFramePr>
                <a:graphicFrameLocks noChangeAspect="1"/>
              </p:cNvGraphicFramePr>
              <p:nvPr>
                <p:extLst>
                  <p:ext uri="{D42A27DB-BD31-4B8C-83A1-F6EECF244321}">
                    <p14:modId xmlns:p14="http://schemas.microsoft.com/office/powerpoint/2010/main" val="1581746732"/>
                  </p:ext>
                </p:extLst>
              </p:nvPr>
            </p:nvGraphicFramePr>
            <p:xfrm rot="5400000">
              <a:off x="7133931" y="102333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F76AD7A4-B078-8556-A3D7-24A315EC8380}"/>
                  </a:ext>
                </a:extLst>
              </p:cNvPr>
              <p:cNvPicPr>
                <a:picLocks noGrp="1" noRot="1" noChangeAspect="1" noMove="1" noResize="1" noEditPoints="1" noAdjustHandles="1" noChangeArrowheads="1" noChangeShapeType="1"/>
              </p:cNvPicPr>
              <p:nvPr/>
            </p:nvPicPr>
            <p:blipFill>
              <a:blip r:embed="rId5"/>
              <a:stretch>
                <a:fillRect/>
              </a:stretch>
            </p:blipFill>
            <p:spPr>
              <a:xfrm rot="5400000">
                <a:off x="7133931" y="102333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042984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3DD08D5-E16C-A6AF-2CFB-3E92742A26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E1B3DD-6E96-7DAF-7988-08590A09D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7556500" cy="10693399"/>
          </a:xfrm>
          <a:prstGeom prst="rect">
            <a:avLst/>
          </a:prstGeom>
        </p:spPr>
      </p:pic>
      <p:sp>
        <p:nvSpPr>
          <p:cNvPr id="2" name="Rectangle 1">
            <a:extLst>
              <a:ext uri="{FF2B5EF4-FFF2-40B4-BE49-F238E27FC236}">
                <a16:creationId xmlns:a16="http://schemas.microsoft.com/office/drawing/2014/main" id="{1BD3EB85-0419-11CB-FAC4-9B0B31173373}"/>
              </a:ext>
            </a:extLst>
          </p:cNvPr>
          <p:cNvSpPr/>
          <p:nvPr/>
        </p:nvSpPr>
        <p:spPr>
          <a:xfrm>
            <a:off x="349250" y="698500"/>
            <a:ext cx="7207250" cy="9994900"/>
          </a:xfrm>
          <a:prstGeom prst="rect">
            <a:avLst/>
          </a:prstGeom>
          <a:solidFill>
            <a:srgbClr val="00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pslz="http://schemas.microsoft.com/office/powerpoint/2016/slidezoom" Requires="pslz">
          <p:graphicFrame>
            <p:nvGraphicFramePr>
              <p:cNvPr id="15" name="Slide Zoom 14">
                <a:extLst>
                  <a:ext uri="{FF2B5EF4-FFF2-40B4-BE49-F238E27FC236}">
                    <a16:creationId xmlns:a16="http://schemas.microsoft.com/office/drawing/2014/main" id="{CAE3064E-FC49-304A-D2E8-0A299E48026C}"/>
                  </a:ext>
                </a:extLst>
              </p:cNvPr>
              <p:cNvGraphicFramePr>
                <a:graphicFrameLocks noChangeAspect="1"/>
              </p:cNvGraphicFramePr>
              <p:nvPr>
                <p:extLst>
                  <p:ext uri="{D42A27DB-BD31-4B8C-83A1-F6EECF244321}">
                    <p14:modId xmlns:p14="http://schemas.microsoft.com/office/powerpoint/2010/main" val="155083715"/>
                  </p:ext>
                </p:extLst>
              </p:nvPr>
            </p:nvGraphicFramePr>
            <p:xfrm>
              <a:off x="2327402" y="1079500"/>
              <a:ext cx="841248" cy="1190472"/>
            </p:xfrm>
            <a:graphic>
              <a:graphicData uri="http://schemas.microsoft.com/office/powerpoint/2016/slidezoom">
                <pslz:sldZm>
                  <pslz:sldZmObj sldId="512" cId="2575146899">
                    <pslz:zmPr id="{7ECFAA23-AF69-4206-A395-DDEFC08979F3}" returnToParent="0" transitionDur="1000">
                      <p166:blipFill xmlns:p166="http://schemas.microsoft.com/office/powerpoint/2016/6/main">
                        <a:blip r:embed="rId5"/>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15" name="Slide Zoom 14">
                <a:hlinkClick r:id="rId6" action="ppaction://hlinksldjump"/>
                <a:extLst>
                  <a:ext uri="{FF2B5EF4-FFF2-40B4-BE49-F238E27FC236}">
                    <a16:creationId xmlns:a16="http://schemas.microsoft.com/office/drawing/2014/main" id="{CAE3064E-FC49-304A-D2E8-0A299E48026C}"/>
                  </a:ext>
                </a:extLst>
              </p:cNvPr>
              <p:cNvPicPr>
                <a:picLocks noGrp="1" noRot="1" noChangeAspect="1" noMove="1" noResize="1" noEditPoints="1" noAdjustHandles="1" noChangeArrowheads="1" noChangeShapeType="1"/>
              </p:cNvPicPr>
              <p:nvPr/>
            </p:nvPicPr>
            <p:blipFill>
              <a:blip r:embed="rId5"/>
              <a:stretch>
                <a:fillRect/>
              </a:stretch>
            </p:blipFill>
            <p:spPr>
              <a:xfrm>
                <a:off x="2327402" y="1079500"/>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17" name="Slide Zoom 16">
                <a:extLst>
                  <a:ext uri="{FF2B5EF4-FFF2-40B4-BE49-F238E27FC236}">
                    <a16:creationId xmlns:a16="http://schemas.microsoft.com/office/drawing/2014/main" id="{07656398-7D23-5138-073B-678A170E17A5}"/>
                  </a:ext>
                </a:extLst>
              </p:cNvPr>
              <p:cNvGraphicFramePr>
                <a:graphicFrameLocks noChangeAspect="1"/>
              </p:cNvGraphicFramePr>
              <p:nvPr>
                <p:extLst>
                  <p:ext uri="{D42A27DB-BD31-4B8C-83A1-F6EECF244321}">
                    <p14:modId xmlns:p14="http://schemas.microsoft.com/office/powerpoint/2010/main" val="4185616796"/>
                  </p:ext>
                </p:extLst>
              </p:nvPr>
            </p:nvGraphicFramePr>
            <p:xfrm>
              <a:off x="3639518" y="1079500"/>
              <a:ext cx="841248" cy="1190472"/>
            </p:xfrm>
            <a:graphic>
              <a:graphicData uri="http://schemas.microsoft.com/office/powerpoint/2016/slidezoom">
                <pslz:sldZm>
                  <pslz:sldZmObj sldId="513" cId="4182027279">
                    <pslz:zmPr id="{A46361CC-57A5-4158-8705-D0BF2757D97E}" returnToParent="0" transitionDur="1000">
                      <p166:blipFill xmlns:p166="http://schemas.microsoft.com/office/powerpoint/2016/6/main">
                        <a:blip r:embed="rId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17" name="Slide Zoom 16">
                <a:hlinkClick r:id="rId8" action="ppaction://hlinksldjump"/>
                <a:extLst>
                  <a:ext uri="{FF2B5EF4-FFF2-40B4-BE49-F238E27FC236}">
                    <a16:creationId xmlns:a16="http://schemas.microsoft.com/office/drawing/2014/main" id="{07656398-7D23-5138-073B-678A170E17A5}"/>
                  </a:ext>
                </a:extLst>
              </p:cNvPr>
              <p:cNvPicPr>
                <a:picLocks noGrp="1" noRot="1" noChangeAspect="1" noMove="1" noResize="1" noEditPoints="1" noAdjustHandles="1" noChangeArrowheads="1" noChangeShapeType="1"/>
              </p:cNvPicPr>
              <p:nvPr/>
            </p:nvPicPr>
            <p:blipFill>
              <a:blip r:embed="rId7"/>
              <a:stretch>
                <a:fillRect/>
              </a:stretch>
            </p:blipFill>
            <p:spPr>
              <a:xfrm>
                <a:off x="3639518" y="1079500"/>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21" name="Slide Zoom 20">
                <a:extLst>
                  <a:ext uri="{FF2B5EF4-FFF2-40B4-BE49-F238E27FC236}">
                    <a16:creationId xmlns:a16="http://schemas.microsoft.com/office/drawing/2014/main" id="{7E6BC2FA-59EA-EC31-0955-BF604FF1FF72}"/>
                  </a:ext>
                </a:extLst>
              </p:cNvPr>
              <p:cNvGraphicFramePr>
                <a:graphicFrameLocks noChangeAspect="1"/>
              </p:cNvGraphicFramePr>
              <p:nvPr>
                <p:extLst>
                  <p:ext uri="{D42A27DB-BD31-4B8C-83A1-F6EECF244321}">
                    <p14:modId xmlns:p14="http://schemas.microsoft.com/office/powerpoint/2010/main" val="2171288810"/>
                  </p:ext>
                </p:extLst>
              </p:nvPr>
            </p:nvGraphicFramePr>
            <p:xfrm>
              <a:off x="4994402" y="1079500"/>
              <a:ext cx="841248" cy="1190472"/>
            </p:xfrm>
            <a:graphic>
              <a:graphicData uri="http://schemas.microsoft.com/office/powerpoint/2016/slidezoom">
                <pslz:sldZm>
                  <pslz:sldZmObj sldId="514" cId="1554853641">
                    <pslz:zmPr id="{9DCCEF11-2917-48C9-9A5F-C0BBD831D187}" returnToParent="0" transitionDur="1000">
                      <p166:blipFill xmlns:p166="http://schemas.microsoft.com/office/powerpoint/2016/6/main">
                        <a:blip r:embed="rId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21" name="Slide Zoom 20">
                <a:hlinkClick r:id="rId9" action="ppaction://hlinksldjump"/>
                <a:extLst>
                  <a:ext uri="{FF2B5EF4-FFF2-40B4-BE49-F238E27FC236}">
                    <a16:creationId xmlns:a16="http://schemas.microsoft.com/office/drawing/2014/main" id="{7E6BC2FA-59EA-EC31-0955-BF604FF1FF72}"/>
                  </a:ext>
                </a:extLst>
              </p:cNvPr>
              <p:cNvPicPr>
                <a:picLocks noGrp="1" noRot="1" noChangeAspect="1" noMove="1" noResize="1" noEditPoints="1" noAdjustHandles="1" noChangeArrowheads="1" noChangeShapeType="1"/>
              </p:cNvPicPr>
              <p:nvPr/>
            </p:nvPicPr>
            <p:blipFill>
              <a:blip r:embed="rId7"/>
              <a:stretch>
                <a:fillRect/>
              </a:stretch>
            </p:blipFill>
            <p:spPr>
              <a:xfrm>
                <a:off x="4994402" y="1079500"/>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3C457939-2D17-BC80-0C33-CD5635F5F6FA}"/>
                  </a:ext>
                </a:extLst>
              </p:cNvPr>
              <p:cNvGraphicFramePr>
                <a:graphicFrameLocks noChangeAspect="1"/>
              </p:cNvGraphicFramePr>
              <p:nvPr>
                <p:extLst>
                  <p:ext uri="{D42A27DB-BD31-4B8C-83A1-F6EECF244321}">
                    <p14:modId xmlns:p14="http://schemas.microsoft.com/office/powerpoint/2010/main" val="3406003656"/>
                  </p:ext>
                </p:extLst>
              </p:nvPr>
            </p:nvGraphicFramePr>
            <p:xfrm>
              <a:off x="6292850" y="1079500"/>
              <a:ext cx="841248" cy="1190471"/>
            </p:xfrm>
            <a:graphic>
              <a:graphicData uri="http://schemas.microsoft.com/office/powerpoint/2016/slidezoom">
                <pslz:sldZm>
                  <pslz:sldZmObj sldId="515" cId="1700303574">
                    <pslz:zmPr id="{6682F4C2-4684-4FBE-91C8-F5629D0A2E3E}" returnToParent="0" transitionDur="1000">
                      <p166:blipFill xmlns:p166="http://schemas.microsoft.com/office/powerpoint/2016/6/main">
                        <a:blip r:embed="rId10"/>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p:pic>
            <p:nvPicPr>
              <p:cNvPr id="23" name="Slide Zoom 22">
                <a:hlinkClick r:id="rId11" action="ppaction://hlinksldjump"/>
                <a:extLst>
                  <a:ext uri="{FF2B5EF4-FFF2-40B4-BE49-F238E27FC236}">
                    <a16:creationId xmlns:a16="http://schemas.microsoft.com/office/drawing/2014/main" id="{3C457939-2D17-BC80-0C33-CD5635F5F6FA}"/>
                  </a:ext>
                </a:extLst>
              </p:cNvPr>
              <p:cNvPicPr>
                <a:picLocks noGrp="1" noRot="1" noChangeAspect="1" noMove="1" noResize="1" noEditPoints="1" noAdjustHandles="1" noChangeArrowheads="1" noChangeShapeType="1"/>
              </p:cNvPicPr>
              <p:nvPr/>
            </p:nvPicPr>
            <p:blipFill>
              <a:blip r:embed="rId10"/>
              <a:stretch>
                <a:fillRect/>
              </a:stretch>
            </p:blipFill>
            <p:spPr>
              <a:xfrm>
                <a:off x="6292850" y="1079500"/>
                <a:ext cx="841248" cy="1190471"/>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25" name="Slide Zoom 24">
                <a:extLst>
                  <a:ext uri="{FF2B5EF4-FFF2-40B4-BE49-F238E27FC236}">
                    <a16:creationId xmlns:a16="http://schemas.microsoft.com/office/drawing/2014/main" id="{017BDABF-D12A-D4FB-7ABE-5AC8480DC257}"/>
                  </a:ext>
                </a:extLst>
              </p:cNvPr>
              <p:cNvGraphicFramePr>
                <a:graphicFrameLocks noChangeAspect="1"/>
              </p:cNvGraphicFramePr>
              <p:nvPr>
                <p:extLst>
                  <p:ext uri="{D42A27DB-BD31-4B8C-83A1-F6EECF244321}">
                    <p14:modId xmlns:p14="http://schemas.microsoft.com/office/powerpoint/2010/main" val="644410412"/>
                  </p:ext>
                </p:extLst>
              </p:nvPr>
            </p:nvGraphicFramePr>
            <p:xfrm>
              <a:off x="877814" y="4587795"/>
              <a:ext cx="840008" cy="1188720"/>
            </p:xfrm>
            <a:graphic>
              <a:graphicData uri="http://schemas.microsoft.com/office/powerpoint/2016/slidezoom">
                <pslz:sldZm>
                  <pslz:sldZmObj sldId="516" cId="539022506">
                    <pslz:zmPr id="{4E66C92A-3173-40CC-9FD0-D34F5146845B}" returnToParent="0" transitionDur="1000">
                      <p166:blipFill xmlns:p166="http://schemas.microsoft.com/office/powerpoint/2016/6/main">
                        <a:blip r:embed="rId12"/>
                        <a:stretch>
                          <a:fillRect/>
                        </a:stretch>
                      </p166:blipFill>
                      <p166:spPr xmlns:p166="http://schemas.microsoft.com/office/powerpoint/2016/6/main">
                        <a:xfrm>
                          <a:off x="0" y="0"/>
                          <a:ext cx="840008" cy="1188720"/>
                        </a:xfrm>
                        <a:prstGeom prst="rect">
                          <a:avLst/>
                        </a:prstGeom>
                      </p166:spPr>
                    </pslz:zmPr>
                  </pslz:sldZmObj>
                </pslz:sldZm>
              </a:graphicData>
            </a:graphic>
          </p:graphicFrame>
        </mc:Choice>
        <mc:Fallback>
          <p:pic>
            <p:nvPicPr>
              <p:cNvPr id="25" name="Slide Zoom 24">
                <a:hlinkClick r:id="rId13" action="ppaction://hlinksldjump"/>
                <a:extLst>
                  <a:ext uri="{FF2B5EF4-FFF2-40B4-BE49-F238E27FC236}">
                    <a16:creationId xmlns:a16="http://schemas.microsoft.com/office/drawing/2014/main" id="{017BDABF-D12A-D4FB-7ABE-5AC8480DC257}"/>
                  </a:ext>
                </a:extLst>
              </p:cNvPr>
              <p:cNvPicPr>
                <a:picLocks noGrp="1" noRot="1" noChangeAspect="1" noMove="1" noResize="1" noEditPoints="1" noAdjustHandles="1" noChangeArrowheads="1" noChangeShapeType="1"/>
              </p:cNvPicPr>
              <p:nvPr/>
            </p:nvPicPr>
            <p:blipFill>
              <a:blip r:embed="rId12"/>
              <a:stretch>
                <a:fillRect/>
              </a:stretch>
            </p:blipFill>
            <p:spPr>
              <a:xfrm>
                <a:off x="877814" y="4587795"/>
                <a:ext cx="840008" cy="1188720"/>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27" name="Slide Zoom 26">
                <a:extLst>
                  <a:ext uri="{FF2B5EF4-FFF2-40B4-BE49-F238E27FC236}">
                    <a16:creationId xmlns:a16="http://schemas.microsoft.com/office/drawing/2014/main" id="{EE1CE255-1BB3-2870-7846-9A19EFD3410A}"/>
                  </a:ext>
                </a:extLst>
              </p:cNvPr>
              <p:cNvGraphicFramePr>
                <a:graphicFrameLocks noChangeAspect="1"/>
              </p:cNvGraphicFramePr>
              <p:nvPr>
                <p:extLst>
                  <p:ext uri="{D42A27DB-BD31-4B8C-83A1-F6EECF244321}">
                    <p14:modId xmlns:p14="http://schemas.microsoft.com/office/powerpoint/2010/main" val="239977380"/>
                  </p:ext>
                </p:extLst>
              </p:nvPr>
            </p:nvGraphicFramePr>
            <p:xfrm>
              <a:off x="877814" y="2755900"/>
              <a:ext cx="841248" cy="472603"/>
            </p:xfrm>
            <a:graphic>
              <a:graphicData uri="http://schemas.microsoft.com/office/powerpoint/2016/slidezoom">
                <pslz:sldZm>
                  <pslz:sldZmObj sldId="517" cId="3894979314">
                    <pslz:zmPr id="{757CFAB3-49C3-4C79-BD0B-5D8CCD4F6378}" returnToParent="0" imageType="cover" transitionDur="1000">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2603"/>
                        </a:xfrm>
                        <a:prstGeom prst="rect">
                          <a:avLst/>
                        </a:prstGeom>
                      </p166:spPr>
                    </pslz:zmPr>
                  </pslz:sldZmObj>
                </pslz:sldZm>
              </a:graphicData>
            </a:graphic>
          </p:graphicFrame>
        </mc:Choice>
        <mc:Fallback>
          <p:pic>
            <p:nvPicPr>
              <p:cNvPr id="27" name="Slide Zoom 26">
                <a:hlinkClick r:id="rId15" action="ppaction://hlinksldjump"/>
                <a:extLst>
                  <a:ext uri="{FF2B5EF4-FFF2-40B4-BE49-F238E27FC236}">
                    <a16:creationId xmlns:a16="http://schemas.microsoft.com/office/drawing/2014/main" id="{EE1CE255-1BB3-2870-7846-9A19EFD3410A}"/>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877814" y="2755900"/>
                <a:ext cx="841248" cy="47260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29" name="Slide Zoom 28">
                <a:extLst>
                  <a:ext uri="{FF2B5EF4-FFF2-40B4-BE49-F238E27FC236}">
                    <a16:creationId xmlns:a16="http://schemas.microsoft.com/office/drawing/2014/main" id="{D8C1C0F3-6774-7497-6DE5-DC7BB9B5A438}"/>
                  </a:ext>
                </a:extLst>
              </p:cNvPr>
              <p:cNvGraphicFramePr>
                <a:graphicFrameLocks noChangeAspect="1"/>
              </p:cNvGraphicFramePr>
              <p:nvPr>
                <p:extLst>
                  <p:ext uri="{D42A27DB-BD31-4B8C-83A1-F6EECF244321}">
                    <p14:modId xmlns:p14="http://schemas.microsoft.com/office/powerpoint/2010/main" val="4165161485"/>
                  </p:ext>
                </p:extLst>
              </p:nvPr>
            </p:nvGraphicFramePr>
            <p:xfrm>
              <a:off x="2327402" y="2755900"/>
              <a:ext cx="841248" cy="472604"/>
            </p:xfrm>
            <a:graphic>
              <a:graphicData uri="http://schemas.microsoft.com/office/powerpoint/2016/slidezoom">
                <pslz:sldZm>
                  <pslz:sldZmObj sldId="518" cId="2170946833">
                    <pslz:zmPr id="{4EEA031B-A875-4F97-8C67-31116EAE7FC4}" returnToParent="0" imageType="cover" transitionDur="1000">
                      <p166:blipFill xmlns:p166="http://schemas.microsoft.com/office/powerpoint/2016/6/main">
                        <a:blip r:embed="rId16"/>
                        <a:stretch>
                          <a:fillRect/>
                        </a:stretch>
                      </p166:blipFill>
                      <p166:spPr xmlns:p166="http://schemas.microsoft.com/office/powerpoint/2016/6/main">
                        <a:xfrm>
                          <a:off x="0" y="0"/>
                          <a:ext cx="841248" cy="472604"/>
                        </a:xfrm>
                        <a:prstGeom prst="rect">
                          <a:avLst/>
                        </a:prstGeom>
                      </p166:spPr>
                    </pslz:zmPr>
                  </pslz:sldZmObj>
                </pslz:sldZm>
              </a:graphicData>
            </a:graphic>
          </p:graphicFrame>
        </mc:Choice>
        <mc:Fallback>
          <p:pic>
            <p:nvPicPr>
              <p:cNvPr id="29" name="Slide Zoom 28">
                <a:hlinkClick r:id="rId17" action="ppaction://hlinksldjump"/>
                <a:extLst>
                  <a:ext uri="{FF2B5EF4-FFF2-40B4-BE49-F238E27FC236}">
                    <a16:creationId xmlns:a16="http://schemas.microsoft.com/office/drawing/2014/main" id="{D8C1C0F3-6774-7497-6DE5-DC7BB9B5A438}"/>
                  </a:ext>
                </a:extLst>
              </p:cNvPr>
              <p:cNvPicPr>
                <a:picLocks noGrp="1" noRot="1" noChangeAspect="1" noMove="1" noResize="1" noEditPoints="1" noAdjustHandles="1" noChangeArrowheads="1" noChangeShapeType="1"/>
              </p:cNvPicPr>
              <p:nvPr/>
            </p:nvPicPr>
            <p:blipFill>
              <a:blip r:embed="rId16"/>
              <a:stretch>
                <a:fillRect/>
              </a:stretch>
            </p:blipFill>
            <p:spPr>
              <a:xfrm>
                <a:off x="2327402" y="2755900"/>
                <a:ext cx="841248" cy="472604"/>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1" name="Slide Zoom 30">
                <a:extLst>
                  <a:ext uri="{FF2B5EF4-FFF2-40B4-BE49-F238E27FC236}">
                    <a16:creationId xmlns:a16="http://schemas.microsoft.com/office/drawing/2014/main" id="{CE52000A-151C-5E28-DA9E-714E6B658281}"/>
                  </a:ext>
                </a:extLst>
              </p:cNvPr>
              <p:cNvGraphicFramePr>
                <a:graphicFrameLocks noChangeAspect="1"/>
              </p:cNvGraphicFramePr>
              <p:nvPr>
                <p:extLst>
                  <p:ext uri="{D42A27DB-BD31-4B8C-83A1-F6EECF244321}">
                    <p14:modId xmlns:p14="http://schemas.microsoft.com/office/powerpoint/2010/main" val="1639589595"/>
                  </p:ext>
                </p:extLst>
              </p:nvPr>
            </p:nvGraphicFramePr>
            <p:xfrm>
              <a:off x="3639518" y="2755900"/>
              <a:ext cx="841248" cy="479858"/>
            </p:xfrm>
            <a:graphic>
              <a:graphicData uri="http://schemas.microsoft.com/office/powerpoint/2016/slidezoom">
                <pslz:sldZm>
                  <pslz:sldZmObj sldId="519" cId="398054420">
                    <pslz:zmPr id="{2A698A68-4EA1-4F4D-A46C-92B107DD030D}" returnToParent="0" imageType="cover" transitionDur="1000">
                      <p166:blipFill xmlns:p166="http://schemas.microsoft.com/office/powerpoint/2016/6/main">
                        <a:blip r:embed="rId18"/>
                        <a:stretch>
                          <a:fillRect/>
                        </a:stretch>
                      </p166:blipFill>
                      <p166:spPr xmlns:p166="http://schemas.microsoft.com/office/powerpoint/2016/6/main">
                        <a:xfrm>
                          <a:off x="0" y="0"/>
                          <a:ext cx="841248" cy="479858"/>
                        </a:xfrm>
                        <a:prstGeom prst="rect">
                          <a:avLst/>
                        </a:prstGeom>
                      </p166:spPr>
                    </pslz:zmPr>
                  </pslz:sldZmObj>
                </pslz:sldZm>
              </a:graphicData>
            </a:graphic>
          </p:graphicFrame>
        </mc:Choice>
        <mc:Fallback>
          <p:pic>
            <p:nvPicPr>
              <p:cNvPr id="31" name="Slide Zoom 30">
                <a:hlinkClick r:id="rId19" action="ppaction://hlinksldjump"/>
                <a:extLst>
                  <a:ext uri="{FF2B5EF4-FFF2-40B4-BE49-F238E27FC236}">
                    <a16:creationId xmlns:a16="http://schemas.microsoft.com/office/drawing/2014/main" id="{CE52000A-151C-5E28-DA9E-714E6B658281}"/>
                  </a:ext>
                </a:extLst>
              </p:cNvPr>
              <p:cNvPicPr>
                <a:picLocks noGrp="1" noRot="1" noChangeAspect="1" noMove="1" noResize="1" noEditPoints="1" noAdjustHandles="1" noChangeArrowheads="1" noChangeShapeType="1"/>
              </p:cNvPicPr>
              <p:nvPr/>
            </p:nvPicPr>
            <p:blipFill>
              <a:blip r:embed="rId18"/>
              <a:stretch>
                <a:fillRect/>
              </a:stretch>
            </p:blipFill>
            <p:spPr>
              <a:xfrm>
                <a:off x="3639518" y="2755900"/>
                <a:ext cx="841248" cy="479858"/>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3" name="Slide Zoom 32">
                <a:extLst>
                  <a:ext uri="{FF2B5EF4-FFF2-40B4-BE49-F238E27FC236}">
                    <a16:creationId xmlns:a16="http://schemas.microsoft.com/office/drawing/2014/main" id="{AA8EADF2-71A2-615F-0C27-F8CB8272C723}"/>
                  </a:ext>
                </a:extLst>
              </p:cNvPr>
              <p:cNvGraphicFramePr>
                <a:graphicFrameLocks noChangeAspect="1"/>
              </p:cNvGraphicFramePr>
              <p:nvPr>
                <p:extLst>
                  <p:ext uri="{D42A27DB-BD31-4B8C-83A1-F6EECF244321}">
                    <p14:modId xmlns:p14="http://schemas.microsoft.com/office/powerpoint/2010/main" val="1999758680"/>
                  </p:ext>
                </p:extLst>
              </p:nvPr>
            </p:nvGraphicFramePr>
            <p:xfrm>
              <a:off x="4994402" y="2755900"/>
              <a:ext cx="841248" cy="460667"/>
            </p:xfrm>
            <a:graphic>
              <a:graphicData uri="http://schemas.microsoft.com/office/powerpoint/2016/slidezoom">
                <pslz:sldZm>
                  <pslz:sldZmObj sldId="520" cId="3559656681">
                    <pslz:zmPr id="{8651CA73-27DD-43CC-9FA9-648F6D370CA2}" returnToParent="0" imageType="cover" transitionDur="1000">
                      <p166:blipFill xmlns:p166="http://schemas.microsoft.com/office/powerpoint/2016/6/main">
                        <a:blip r:embed="rId20"/>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p:pic>
            <p:nvPicPr>
              <p:cNvPr id="33" name="Slide Zoom 32">
                <a:hlinkClick r:id="rId21" action="ppaction://hlinksldjump"/>
                <a:extLst>
                  <a:ext uri="{FF2B5EF4-FFF2-40B4-BE49-F238E27FC236}">
                    <a16:creationId xmlns:a16="http://schemas.microsoft.com/office/drawing/2014/main" id="{AA8EADF2-71A2-615F-0C27-F8CB8272C723}"/>
                  </a:ext>
                </a:extLst>
              </p:cNvPr>
              <p:cNvPicPr>
                <a:picLocks noGrp="1" noRot="1" noChangeAspect="1" noMove="1" noResize="1" noEditPoints="1" noAdjustHandles="1" noChangeArrowheads="1" noChangeShapeType="1"/>
              </p:cNvPicPr>
              <p:nvPr/>
            </p:nvPicPr>
            <p:blipFill>
              <a:blip r:embed="rId20"/>
              <a:stretch>
                <a:fillRect/>
              </a:stretch>
            </p:blipFill>
            <p:spPr>
              <a:xfrm>
                <a:off x="4994402" y="2755900"/>
                <a:ext cx="841248" cy="46066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5" name="Slide Zoom 34">
                <a:extLst>
                  <a:ext uri="{FF2B5EF4-FFF2-40B4-BE49-F238E27FC236}">
                    <a16:creationId xmlns:a16="http://schemas.microsoft.com/office/drawing/2014/main" id="{02C1F04C-D6B7-5BB0-0337-180F14A9AAF7}"/>
                  </a:ext>
                </a:extLst>
              </p:cNvPr>
              <p:cNvGraphicFramePr>
                <a:graphicFrameLocks noChangeAspect="1"/>
              </p:cNvGraphicFramePr>
              <p:nvPr>
                <p:extLst>
                  <p:ext uri="{D42A27DB-BD31-4B8C-83A1-F6EECF244321}">
                    <p14:modId xmlns:p14="http://schemas.microsoft.com/office/powerpoint/2010/main" val="3976644947"/>
                  </p:ext>
                </p:extLst>
              </p:nvPr>
            </p:nvGraphicFramePr>
            <p:xfrm>
              <a:off x="6292850" y="2755900"/>
              <a:ext cx="841248" cy="460667"/>
            </p:xfrm>
            <a:graphic>
              <a:graphicData uri="http://schemas.microsoft.com/office/powerpoint/2016/slidezoom">
                <pslz:sldZm>
                  <pslz:sldZmObj sldId="521" cId="3971950060">
                    <pslz:zmPr id="{A3DD586C-0D06-4708-BA69-F293791ECDF4}" returnToParent="0" imageType="cover" transitionDur="1000">
                      <p166:blipFill xmlns:p166="http://schemas.microsoft.com/office/powerpoint/2016/6/main">
                        <a:blip r:embed="rId22">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p:pic>
            <p:nvPicPr>
              <p:cNvPr id="35" name="Slide Zoom 34">
                <a:hlinkClick r:id="rId23" action="ppaction://hlinksldjump"/>
                <a:extLst>
                  <a:ext uri="{FF2B5EF4-FFF2-40B4-BE49-F238E27FC236}">
                    <a16:creationId xmlns:a16="http://schemas.microsoft.com/office/drawing/2014/main" id="{02C1F04C-D6B7-5BB0-0337-180F14A9AAF7}"/>
                  </a:ext>
                </a:extLst>
              </p:cNvPr>
              <p:cNvPicPr>
                <a:picLocks noGrp="1" noRot="1" noChangeAspect="1" noMove="1" noResize="1" noEditPoints="1" noAdjustHandles="1" noChangeArrowheads="1" noChangeShapeType="1"/>
              </p:cNvPicPr>
              <p:nvPr/>
            </p:nvPicPr>
            <p:blipFill>
              <a:blip r:embed="rId22">
                <a:extLst>
                  <a:ext uri="{28A0092B-C50C-407E-A947-70E740481C1C}">
                    <a14:useLocalDpi xmlns:a14="http://schemas.microsoft.com/office/drawing/2010/main" val="0"/>
                  </a:ext>
                </a:extLst>
              </a:blip>
              <a:stretch>
                <a:fillRect/>
              </a:stretch>
            </p:blipFill>
            <p:spPr>
              <a:xfrm>
                <a:off x="6292850" y="2755900"/>
                <a:ext cx="841248" cy="46066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7" name="Slide Zoom 36">
                <a:extLst>
                  <a:ext uri="{FF2B5EF4-FFF2-40B4-BE49-F238E27FC236}">
                    <a16:creationId xmlns:a16="http://schemas.microsoft.com/office/drawing/2014/main" id="{07F75753-5692-F39E-0253-DA5F91999335}"/>
                  </a:ext>
                </a:extLst>
              </p:cNvPr>
              <p:cNvGraphicFramePr>
                <a:graphicFrameLocks noChangeAspect="1"/>
              </p:cNvGraphicFramePr>
              <p:nvPr>
                <p:extLst>
                  <p:ext uri="{D42A27DB-BD31-4B8C-83A1-F6EECF244321}">
                    <p14:modId xmlns:p14="http://schemas.microsoft.com/office/powerpoint/2010/main" val="1197394998"/>
                  </p:ext>
                </p:extLst>
              </p:nvPr>
            </p:nvGraphicFramePr>
            <p:xfrm>
              <a:off x="877814" y="3594100"/>
              <a:ext cx="841248" cy="479857"/>
            </p:xfrm>
            <a:graphic>
              <a:graphicData uri="http://schemas.microsoft.com/office/powerpoint/2016/slidezoom">
                <pslz:sldZm>
                  <pslz:sldZmObj sldId="522" cId="2224401753">
                    <pslz:zmPr id="{BE5C3140-DA2B-4C32-8B9A-F0C8F93C3BBA}" returnToParent="0" imageType="cover" transitionDur="1000">
                      <p166:blipFill xmlns:p166="http://schemas.microsoft.com/office/powerpoint/2016/6/main">
                        <a:blip r:embed="rId24">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79857"/>
                        </a:xfrm>
                        <a:prstGeom prst="rect">
                          <a:avLst/>
                        </a:prstGeom>
                      </p166:spPr>
                    </pslz:zmPr>
                  </pslz:sldZmObj>
                </pslz:sldZm>
              </a:graphicData>
            </a:graphic>
          </p:graphicFrame>
        </mc:Choice>
        <mc:Fallback>
          <p:pic>
            <p:nvPicPr>
              <p:cNvPr id="37" name="Slide Zoom 36">
                <a:hlinkClick r:id="rId25" action="ppaction://hlinksldjump"/>
                <a:extLst>
                  <a:ext uri="{FF2B5EF4-FFF2-40B4-BE49-F238E27FC236}">
                    <a16:creationId xmlns:a16="http://schemas.microsoft.com/office/drawing/2014/main" id="{07F75753-5692-F39E-0253-DA5F91999335}"/>
                  </a:ext>
                </a:extLst>
              </p:cNvPr>
              <p:cNvPicPr>
                <a:picLocks noGrp="1" noRot="1" noChangeAspect="1" noMove="1" noResize="1" noEditPoints="1" noAdjustHandles="1" noChangeArrowheads="1" noChangeShapeType="1"/>
              </p:cNvPicPr>
              <p:nvPr/>
            </p:nvPicPr>
            <p:blipFill>
              <a:blip r:embed="rId24">
                <a:extLst>
                  <a:ext uri="{28A0092B-C50C-407E-A947-70E740481C1C}">
                    <a14:useLocalDpi xmlns:a14="http://schemas.microsoft.com/office/drawing/2010/main" val="0"/>
                  </a:ext>
                </a:extLst>
              </a:blip>
              <a:stretch>
                <a:fillRect/>
              </a:stretch>
            </p:blipFill>
            <p:spPr>
              <a:xfrm>
                <a:off x="877814" y="3594100"/>
                <a:ext cx="841248" cy="47985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39" name="Slide Zoom 38">
                <a:extLst>
                  <a:ext uri="{FF2B5EF4-FFF2-40B4-BE49-F238E27FC236}">
                    <a16:creationId xmlns:a16="http://schemas.microsoft.com/office/drawing/2014/main" id="{A3B7EB52-173B-42EA-19D0-0D48F1C82544}"/>
                  </a:ext>
                </a:extLst>
              </p:cNvPr>
              <p:cNvGraphicFramePr>
                <a:graphicFrameLocks noChangeAspect="1"/>
              </p:cNvGraphicFramePr>
              <p:nvPr>
                <p:extLst>
                  <p:ext uri="{D42A27DB-BD31-4B8C-83A1-F6EECF244321}">
                    <p14:modId xmlns:p14="http://schemas.microsoft.com/office/powerpoint/2010/main" val="3445892436"/>
                  </p:ext>
                </p:extLst>
              </p:nvPr>
            </p:nvGraphicFramePr>
            <p:xfrm>
              <a:off x="2327402" y="3594100"/>
              <a:ext cx="841248" cy="460668"/>
            </p:xfrm>
            <a:graphic>
              <a:graphicData uri="http://schemas.microsoft.com/office/powerpoint/2016/slidezoom">
                <pslz:sldZm>
                  <pslz:sldZmObj sldId="523" cId="2246160579">
                    <pslz:zmPr id="{195F2500-6582-426B-BF06-3E363E52BC0A}" returnToParent="0" imageType="cover" transitionDur="1000">
                      <p166:blipFill xmlns:p166="http://schemas.microsoft.com/office/powerpoint/2016/6/main">
                        <a:blip r:embed="rId26">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8"/>
                        </a:xfrm>
                        <a:prstGeom prst="rect">
                          <a:avLst/>
                        </a:prstGeom>
                      </p166:spPr>
                    </pslz:zmPr>
                  </pslz:sldZmObj>
                </pslz:sldZm>
              </a:graphicData>
            </a:graphic>
          </p:graphicFrame>
        </mc:Choice>
        <mc:Fallback>
          <p:pic>
            <p:nvPicPr>
              <p:cNvPr id="39" name="Slide Zoom 38">
                <a:hlinkClick r:id="rId27" action="ppaction://hlinksldjump"/>
                <a:extLst>
                  <a:ext uri="{FF2B5EF4-FFF2-40B4-BE49-F238E27FC236}">
                    <a16:creationId xmlns:a16="http://schemas.microsoft.com/office/drawing/2014/main" id="{A3B7EB52-173B-42EA-19D0-0D48F1C82544}"/>
                  </a:ext>
                </a:extLst>
              </p:cNvPr>
              <p:cNvPicPr>
                <a:picLocks noGrp="1" noRot="1" noChangeAspect="1" noMove="1" noResize="1" noEditPoints="1" noAdjustHandles="1" noChangeArrowheads="1" noChangeShapeType="1"/>
              </p:cNvPicPr>
              <p:nvPr/>
            </p:nvPicPr>
            <p:blipFill>
              <a:blip r:embed="rId26">
                <a:extLst>
                  <a:ext uri="{28A0092B-C50C-407E-A947-70E740481C1C}">
                    <a14:useLocalDpi xmlns:a14="http://schemas.microsoft.com/office/drawing/2010/main" val="0"/>
                  </a:ext>
                </a:extLst>
              </a:blip>
              <a:stretch>
                <a:fillRect/>
              </a:stretch>
            </p:blipFill>
            <p:spPr>
              <a:xfrm>
                <a:off x="2327402" y="3594100"/>
                <a:ext cx="841248" cy="460668"/>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1" name="Slide Zoom 40">
                <a:extLst>
                  <a:ext uri="{FF2B5EF4-FFF2-40B4-BE49-F238E27FC236}">
                    <a16:creationId xmlns:a16="http://schemas.microsoft.com/office/drawing/2014/main" id="{3A4B0DC7-490E-EF0F-450C-94F9AC4759B1}"/>
                  </a:ext>
                </a:extLst>
              </p:cNvPr>
              <p:cNvGraphicFramePr>
                <a:graphicFrameLocks noChangeAspect="1"/>
              </p:cNvGraphicFramePr>
              <p:nvPr>
                <p:extLst>
                  <p:ext uri="{D42A27DB-BD31-4B8C-83A1-F6EECF244321}">
                    <p14:modId xmlns:p14="http://schemas.microsoft.com/office/powerpoint/2010/main" val="309921618"/>
                  </p:ext>
                </p:extLst>
              </p:nvPr>
            </p:nvGraphicFramePr>
            <p:xfrm>
              <a:off x="3639518" y="3594100"/>
              <a:ext cx="841248" cy="460667"/>
            </p:xfrm>
            <a:graphic>
              <a:graphicData uri="http://schemas.microsoft.com/office/powerpoint/2016/slidezoom">
                <pslz:sldZm>
                  <pslz:sldZmObj sldId="524" cId="4216020643">
                    <pslz:zmPr id="{BBE9108E-EF87-4D0B-AE58-F3A455E4175F}" returnToParent="0" imageType="cover" transitionDur="1000">
                      <p166:blipFill xmlns:p166="http://schemas.microsoft.com/office/powerpoint/2016/6/main">
                        <a:blip r:embed="rId28">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p:pic>
            <p:nvPicPr>
              <p:cNvPr id="41" name="Slide Zoom 40">
                <a:hlinkClick r:id="rId29" action="ppaction://hlinksldjump"/>
                <a:extLst>
                  <a:ext uri="{FF2B5EF4-FFF2-40B4-BE49-F238E27FC236}">
                    <a16:creationId xmlns:a16="http://schemas.microsoft.com/office/drawing/2014/main" id="{3A4B0DC7-490E-EF0F-450C-94F9AC4759B1}"/>
                  </a:ext>
                </a:extLst>
              </p:cNvPr>
              <p:cNvPicPr>
                <a:picLocks noGrp="1" noRot="1" noChangeAspect="1" noMove="1" noResize="1" noEditPoints="1" noAdjustHandles="1" noChangeArrowheads="1" noChangeShapeType="1"/>
              </p:cNvPicPr>
              <p:nvPr/>
            </p:nvPicPr>
            <p:blipFill>
              <a:blip r:embed="rId28">
                <a:extLst>
                  <a:ext uri="{28A0092B-C50C-407E-A947-70E740481C1C}">
                    <a14:useLocalDpi xmlns:a14="http://schemas.microsoft.com/office/drawing/2010/main" val="0"/>
                  </a:ext>
                </a:extLst>
              </a:blip>
              <a:stretch>
                <a:fillRect/>
              </a:stretch>
            </p:blipFill>
            <p:spPr>
              <a:xfrm>
                <a:off x="3639518" y="3594100"/>
                <a:ext cx="841248" cy="46066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3" name="Slide Zoom 42">
                <a:extLst>
                  <a:ext uri="{FF2B5EF4-FFF2-40B4-BE49-F238E27FC236}">
                    <a16:creationId xmlns:a16="http://schemas.microsoft.com/office/drawing/2014/main" id="{C4B37FCD-12D3-A82A-B725-0D2F46431312}"/>
                  </a:ext>
                </a:extLst>
              </p:cNvPr>
              <p:cNvGraphicFramePr>
                <a:graphicFrameLocks noChangeAspect="1"/>
              </p:cNvGraphicFramePr>
              <p:nvPr>
                <p:extLst>
                  <p:ext uri="{D42A27DB-BD31-4B8C-83A1-F6EECF244321}">
                    <p14:modId xmlns:p14="http://schemas.microsoft.com/office/powerpoint/2010/main" val="1756269843"/>
                  </p:ext>
                </p:extLst>
              </p:nvPr>
            </p:nvGraphicFramePr>
            <p:xfrm>
              <a:off x="4994402" y="3594100"/>
              <a:ext cx="841248" cy="460667"/>
            </p:xfrm>
            <a:graphic>
              <a:graphicData uri="http://schemas.microsoft.com/office/powerpoint/2016/slidezoom">
                <pslz:sldZm>
                  <pslz:sldZmObj sldId="525" cId="1363156403">
                    <pslz:zmPr id="{5A014DFA-8531-46BE-A87E-0F52F52FB356}" returnToParent="0" imageType="cover" transitionDur="1000">
                      <p166:blipFill xmlns:p166="http://schemas.microsoft.com/office/powerpoint/2016/6/main">
                        <a:blip r:embed="rId30">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p:pic>
            <p:nvPicPr>
              <p:cNvPr id="43" name="Slide Zoom 42">
                <a:hlinkClick r:id="rId31" action="ppaction://hlinksldjump"/>
                <a:extLst>
                  <a:ext uri="{FF2B5EF4-FFF2-40B4-BE49-F238E27FC236}">
                    <a16:creationId xmlns:a16="http://schemas.microsoft.com/office/drawing/2014/main" id="{C4B37FCD-12D3-A82A-B725-0D2F46431312}"/>
                  </a:ext>
                </a:extLst>
              </p:cNvPr>
              <p:cNvPicPr>
                <a:picLocks noGrp="1" noRot="1" noChangeAspect="1" noMove="1" noResize="1" noEditPoints="1" noAdjustHandles="1" noChangeArrowheads="1" noChangeShapeType="1"/>
              </p:cNvPicPr>
              <p:nvPr/>
            </p:nvPicPr>
            <p:blipFill>
              <a:blip r:embed="rId30">
                <a:extLst>
                  <a:ext uri="{28A0092B-C50C-407E-A947-70E740481C1C}">
                    <a14:useLocalDpi xmlns:a14="http://schemas.microsoft.com/office/drawing/2010/main" val="0"/>
                  </a:ext>
                </a:extLst>
              </a:blip>
              <a:stretch>
                <a:fillRect/>
              </a:stretch>
            </p:blipFill>
            <p:spPr>
              <a:xfrm>
                <a:off x="4994402" y="3594100"/>
                <a:ext cx="841248" cy="46066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5" name="Slide Zoom 44">
                <a:extLst>
                  <a:ext uri="{FF2B5EF4-FFF2-40B4-BE49-F238E27FC236}">
                    <a16:creationId xmlns:a16="http://schemas.microsoft.com/office/drawing/2014/main" id="{A5103EEF-0856-5E3F-D100-B8E405273C5D}"/>
                  </a:ext>
                </a:extLst>
              </p:cNvPr>
              <p:cNvGraphicFramePr>
                <a:graphicFrameLocks noChangeAspect="1"/>
              </p:cNvGraphicFramePr>
              <p:nvPr>
                <p:extLst>
                  <p:ext uri="{D42A27DB-BD31-4B8C-83A1-F6EECF244321}">
                    <p14:modId xmlns:p14="http://schemas.microsoft.com/office/powerpoint/2010/main" val="1457921323"/>
                  </p:ext>
                </p:extLst>
              </p:nvPr>
            </p:nvGraphicFramePr>
            <p:xfrm>
              <a:off x="6292850" y="3594100"/>
              <a:ext cx="841248" cy="460667"/>
            </p:xfrm>
            <a:graphic>
              <a:graphicData uri="http://schemas.microsoft.com/office/powerpoint/2016/slidezoom">
                <pslz:sldZm>
                  <pslz:sldZmObj sldId="526" cId="3042984501">
                    <pslz:zmPr id="{98E7FAD3-BC97-40EF-A05B-BE6B8E96CAAB}" returnToParent="0" imageType="cover" transitionDur="1000">
                      <p166:blipFill xmlns:p166="http://schemas.microsoft.com/office/powerpoint/2016/6/main">
                        <a:blip r:embed="rId32">
                          <a:extLst>
                            <a:ext uri="{28A0092B-C50C-407E-A947-70E740481C1C}">
                              <a14:useLocalDpi xmlns:a14="http://schemas.microsoft.com/office/drawing/2010/main" val="0"/>
                            </a:ext>
                          </a:extLst>
                        </a:blip>
                        <a:stretch>
                          <a:fillRect/>
                        </a:stretch>
                      </p166:blipFill>
                      <p166:spPr xmlns:p166="http://schemas.microsoft.com/office/powerpoint/2016/6/main">
                        <a:xfrm>
                          <a:off x="0" y="0"/>
                          <a:ext cx="841248" cy="460667"/>
                        </a:xfrm>
                        <a:prstGeom prst="rect">
                          <a:avLst/>
                        </a:prstGeom>
                      </p166:spPr>
                    </pslz:zmPr>
                  </pslz:sldZmObj>
                </pslz:sldZm>
              </a:graphicData>
            </a:graphic>
          </p:graphicFrame>
        </mc:Choice>
        <mc:Fallback>
          <p:pic>
            <p:nvPicPr>
              <p:cNvPr id="45" name="Slide Zoom 44">
                <a:hlinkClick r:id="rId33" action="ppaction://hlinksldjump"/>
                <a:extLst>
                  <a:ext uri="{FF2B5EF4-FFF2-40B4-BE49-F238E27FC236}">
                    <a16:creationId xmlns:a16="http://schemas.microsoft.com/office/drawing/2014/main" id="{A5103EEF-0856-5E3F-D100-B8E405273C5D}"/>
                  </a:ext>
                </a:extLst>
              </p:cNvPr>
              <p:cNvPicPr>
                <a:picLocks noGrp="1" noRot="1" noChangeAspect="1" noMove="1" noResize="1" noEditPoints="1" noAdjustHandles="1" noChangeArrowheads="1" noChangeShapeType="1"/>
              </p:cNvPicPr>
              <p:nvPr/>
            </p:nvPicPr>
            <p:blipFill>
              <a:blip r:embed="rId32">
                <a:extLst>
                  <a:ext uri="{28A0092B-C50C-407E-A947-70E740481C1C}">
                    <a14:useLocalDpi xmlns:a14="http://schemas.microsoft.com/office/drawing/2010/main" val="0"/>
                  </a:ext>
                </a:extLst>
              </a:blip>
              <a:stretch>
                <a:fillRect/>
              </a:stretch>
            </p:blipFill>
            <p:spPr>
              <a:xfrm>
                <a:off x="6292850" y="3594100"/>
                <a:ext cx="841248" cy="460667"/>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7" name="Slide Zoom 46">
                <a:extLst>
                  <a:ext uri="{FF2B5EF4-FFF2-40B4-BE49-F238E27FC236}">
                    <a16:creationId xmlns:a16="http://schemas.microsoft.com/office/drawing/2014/main" id="{13BAF235-670E-D5C6-E38A-7F898B7C6DB1}"/>
                  </a:ext>
                </a:extLst>
              </p:cNvPr>
              <p:cNvGraphicFramePr>
                <a:graphicFrameLocks noChangeAspect="1"/>
              </p:cNvGraphicFramePr>
              <p:nvPr>
                <p:extLst>
                  <p:ext uri="{D42A27DB-BD31-4B8C-83A1-F6EECF244321}">
                    <p14:modId xmlns:p14="http://schemas.microsoft.com/office/powerpoint/2010/main" val="679655317"/>
                  </p:ext>
                </p:extLst>
              </p:nvPr>
            </p:nvGraphicFramePr>
            <p:xfrm>
              <a:off x="2327402" y="4587795"/>
              <a:ext cx="841248" cy="1190472"/>
            </p:xfrm>
            <a:graphic>
              <a:graphicData uri="http://schemas.microsoft.com/office/powerpoint/2016/slidezoom">
                <pslz:sldZm>
                  <pslz:sldZmObj sldId="527" cId="2085068297">
                    <pslz:zmPr id="{923B8F4F-01F8-4AE5-83D1-A0F6B523FD7B}" returnToParent="0" transitionDur="1000">
                      <p166:blipFill xmlns:p166="http://schemas.microsoft.com/office/powerpoint/2016/6/main">
                        <a:blip r:embed="rId34"/>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47" name="Slide Zoom 46">
                <a:hlinkClick r:id="rId35" action="ppaction://hlinksldjump"/>
                <a:extLst>
                  <a:ext uri="{FF2B5EF4-FFF2-40B4-BE49-F238E27FC236}">
                    <a16:creationId xmlns:a16="http://schemas.microsoft.com/office/drawing/2014/main" id="{13BAF235-670E-D5C6-E38A-7F898B7C6DB1}"/>
                  </a:ext>
                </a:extLst>
              </p:cNvPr>
              <p:cNvPicPr>
                <a:picLocks noGrp="1" noRot="1" noChangeAspect="1" noMove="1" noResize="1" noEditPoints="1" noAdjustHandles="1" noChangeArrowheads="1" noChangeShapeType="1"/>
              </p:cNvPicPr>
              <p:nvPr/>
            </p:nvPicPr>
            <p:blipFill>
              <a:blip r:embed="rId34"/>
              <a:stretch>
                <a:fillRect/>
              </a:stretch>
            </p:blipFill>
            <p:spPr>
              <a:xfrm>
                <a:off x="2327402" y="4587795"/>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49" name="Slide Zoom 48">
                <a:extLst>
                  <a:ext uri="{FF2B5EF4-FFF2-40B4-BE49-F238E27FC236}">
                    <a16:creationId xmlns:a16="http://schemas.microsoft.com/office/drawing/2014/main" id="{EA1C77EA-4FA0-0D71-6E7D-327CDE29F8DB}"/>
                  </a:ext>
                </a:extLst>
              </p:cNvPr>
              <p:cNvGraphicFramePr>
                <a:graphicFrameLocks noChangeAspect="1"/>
              </p:cNvGraphicFramePr>
              <p:nvPr>
                <p:extLst>
                  <p:ext uri="{D42A27DB-BD31-4B8C-83A1-F6EECF244321}">
                    <p14:modId xmlns:p14="http://schemas.microsoft.com/office/powerpoint/2010/main" val="2131425100"/>
                  </p:ext>
                </p:extLst>
              </p:nvPr>
            </p:nvGraphicFramePr>
            <p:xfrm>
              <a:off x="3639518" y="4587795"/>
              <a:ext cx="841248" cy="1190471"/>
            </p:xfrm>
            <a:graphic>
              <a:graphicData uri="http://schemas.microsoft.com/office/powerpoint/2016/slidezoom">
                <pslz:sldZm>
                  <pslz:sldZmObj sldId="528" cId="591344074">
                    <pslz:zmPr id="{F2FBEBE2-C840-4AA6-83B9-A10EB5CB1017}" returnToParent="0" transitionDur="1000">
                      <p166:blipFill xmlns:p166="http://schemas.microsoft.com/office/powerpoint/2016/6/main">
                        <a:blip r:embed="rId7"/>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p:pic>
            <p:nvPicPr>
              <p:cNvPr id="49" name="Slide Zoom 48">
                <a:hlinkClick r:id="rId36" action="ppaction://hlinksldjump"/>
                <a:extLst>
                  <a:ext uri="{FF2B5EF4-FFF2-40B4-BE49-F238E27FC236}">
                    <a16:creationId xmlns:a16="http://schemas.microsoft.com/office/drawing/2014/main" id="{EA1C77EA-4FA0-0D71-6E7D-327CDE29F8DB}"/>
                  </a:ext>
                </a:extLst>
              </p:cNvPr>
              <p:cNvPicPr>
                <a:picLocks noGrp="1" noRot="1" noChangeAspect="1" noMove="1" noResize="1" noEditPoints="1" noAdjustHandles="1" noChangeArrowheads="1" noChangeShapeType="1"/>
              </p:cNvPicPr>
              <p:nvPr/>
            </p:nvPicPr>
            <p:blipFill>
              <a:blip r:embed="rId7"/>
              <a:stretch>
                <a:fillRect/>
              </a:stretch>
            </p:blipFill>
            <p:spPr>
              <a:xfrm>
                <a:off x="3639518" y="4587795"/>
                <a:ext cx="841248" cy="1190471"/>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51" name="Slide Zoom 50">
                <a:extLst>
                  <a:ext uri="{FF2B5EF4-FFF2-40B4-BE49-F238E27FC236}">
                    <a16:creationId xmlns:a16="http://schemas.microsoft.com/office/drawing/2014/main" id="{712DE377-1CE4-C564-64E0-C356507127AA}"/>
                  </a:ext>
                </a:extLst>
              </p:cNvPr>
              <p:cNvGraphicFramePr>
                <a:graphicFrameLocks noChangeAspect="1"/>
              </p:cNvGraphicFramePr>
              <p:nvPr>
                <p:extLst>
                  <p:ext uri="{D42A27DB-BD31-4B8C-83A1-F6EECF244321}">
                    <p14:modId xmlns:p14="http://schemas.microsoft.com/office/powerpoint/2010/main" val="1949289889"/>
                  </p:ext>
                </p:extLst>
              </p:nvPr>
            </p:nvGraphicFramePr>
            <p:xfrm>
              <a:off x="4994402" y="4587795"/>
              <a:ext cx="841248" cy="1190471"/>
            </p:xfrm>
            <a:graphic>
              <a:graphicData uri="http://schemas.microsoft.com/office/powerpoint/2016/slidezoom">
                <pslz:sldZm>
                  <pslz:sldZmObj sldId="529" cId="77332678">
                    <pslz:zmPr id="{21020504-EF93-4C38-99D9-74280FAC7DA3}" returnToParent="0" transitionDur="1000">
                      <p166:blipFill xmlns:p166="http://schemas.microsoft.com/office/powerpoint/2016/6/main">
                        <a:blip r:embed="rId7"/>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p:pic>
            <p:nvPicPr>
              <p:cNvPr id="51" name="Slide Zoom 50">
                <a:hlinkClick r:id="rId37" action="ppaction://hlinksldjump"/>
                <a:extLst>
                  <a:ext uri="{FF2B5EF4-FFF2-40B4-BE49-F238E27FC236}">
                    <a16:creationId xmlns:a16="http://schemas.microsoft.com/office/drawing/2014/main" id="{712DE377-1CE4-C564-64E0-C356507127AA}"/>
                  </a:ext>
                </a:extLst>
              </p:cNvPr>
              <p:cNvPicPr>
                <a:picLocks noGrp="1" noRot="1" noChangeAspect="1" noMove="1" noResize="1" noEditPoints="1" noAdjustHandles="1" noChangeArrowheads="1" noChangeShapeType="1"/>
              </p:cNvPicPr>
              <p:nvPr/>
            </p:nvPicPr>
            <p:blipFill>
              <a:blip r:embed="rId7"/>
              <a:stretch>
                <a:fillRect/>
              </a:stretch>
            </p:blipFill>
            <p:spPr>
              <a:xfrm>
                <a:off x="4994402" y="4587795"/>
                <a:ext cx="841248" cy="1190471"/>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53" name="Slide Zoom 52">
                <a:extLst>
                  <a:ext uri="{FF2B5EF4-FFF2-40B4-BE49-F238E27FC236}">
                    <a16:creationId xmlns:a16="http://schemas.microsoft.com/office/drawing/2014/main" id="{B1C75F0B-864C-5498-BCDF-E6E5F02D7DC5}"/>
                  </a:ext>
                </a:extLst>
              </p:cNvPr>
              <p:cNvGraphicFramePr>
                <a:graphicFrameLocks noChangeAspect="1"/>
              </p:cNvGraphicFramePr>
              <p:nvPr>
                <p:extLst>
                  <p:ext uri="{D42A27DB-BD31-4B8C-83A1-F6EECF244321}">
                    <p14:modId xmlns:p14="http://schemas.microsoft.com/office/powerpoint/2010/main" val="3097421544"/>
                  </p:ext>
                </p:extLst>
              </p:nvPr>
            </p:nvGraphicFramePr>
            <p:xfrm>
              <a:off x="6292850" y="4587795"/>
              <a:ext cx="841248" cy="1190471"/>
            </p:xfrm>
            <a:graphic>
              <a:graphicData uri="http://schemas.microsoft.com/office/powerpoint/2016/slidezoom">
                <pslz:sldZm>
                  <pslz:sldZmObj sldId="530" cId="3263182761">
                    <pslz:zmPr id="{B80C9450-A525-43B6-A8D9-2D69F8E3ADFB}" returnToParent="0" transitionDur="1000">
                      <p166:blipFill xmlns:p166="http://schemas.microsoft.com/office/powerpoint/2016/6/main">
                        <a:blip r:embed="rId7"/>
                        <a:stretch>
                          <a:fillRect/>
                        </a:stretch>
                      </p166:blipFill>
                      <p166:spPr xmlns:p166="http://schemas.microsoft.com/office/powerpoint/2016/6/main">
                        <a:xfrm>
                          <a:off x="0" y="0"/>
                          <a:ext cx="841248" cy="1190471"/>
                        </a:xfrm>
                        <a:prstGeom prst="rect">
                          <a:avLst/>
                        </a:prstGeom>
                      </p166:spPr>
                    </pslz:zmPr>
                  </pslz:sldZmObj>
                </pslz:sldZm>
              </a:graphicData>
            </a:graphic>
          </p:graphicFrame>
        </mc:Choice>
        <mc:Fallback>
          <p:pic>
            <p:nvPicPr>
              <p:cNvPr id="53" name="Slide Zoom 52">
                <a:hlinkClick r:id="rId38" action="ppaction://hlinksldjump"/>
                <a:extLst>
                  <a:ext uri="{FF2B5EF4-FFF2-40B4-BE49-F238E27FC236}">
                    <a16:creationId xmlns:a16="http://schemas.microsoft.com/office/drawing/2014/main" id="{B1C75F0B-864C-5498-BCDF-E6E5F02D7DC5}"/>
                  </a:ext>
                </a:extLst>
              </p:cNvPr>
              <p:cNvPicPr>
                <a:picLocks noGrp="1" noRot="1" noChangeAspect="1" noMove="1" noResize="1" noEditPoints="1" noAdjustHandles="1" noChangeArrowheads="1" noChangeShapeType="1"/>
              </p:cNvPicPr>
              <p:nvPr/>
            </p:nvPicPr>
            <p:blipFill>
              <a:blip r:embed="rId7"/>
              <a:stretch>
                <a:fillRect/>
              </a:stretch>
            </p:blipFill>
            <p:spPr>
              <a:xfrm>
                <a:off x="6292850" y="4587795"/>
                <a:ext cx="841248" cy="1190471"/>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55" name="Slide Zoom 54">
                <a:extLst>
                  <a:ext uri="{FF2B5EF4-FFF2-40B4-BE49-F238E27FC236}">
                    <a16:creationId xmlns:a16="http://schemas.microsoft.com/office/drawing/2014/main" id="{97419424-21BC-B1CB-E714-258CB432A3DF}"/>
                  </a:ext>
                </a:extLst>
              </p:cNvPr>
              <p:cNvGraphicFramePr>
                <a:graphicFrameLocks noChangeAspect="1"/>
              </p:cNvGraphicFramePr>
              <p:nvPr>
                <p:extLst>
                  <p:ext uri="{D42A27DB-BD31-4B8C-83A1-F6EECF244321}">
                    <p14:modId xmlns:p14="http://schemas.microsoft.com/office/powerpoint/2010/main" val="821287061"/>
                  </p:ext>
                </p:extLst>
              </p:nvPr>
            </p:nvGraphicFramePr>
            <p:xfrm>
              <a:off x="877814" y="6226494"/>
              <a:ext cx="841248" cy="1190473"/>
            </p:xfrm>
            <a:graphic>
              <a:graphicData uri="http://schemas.microsoft.com/office/powerpoint/2016/slidezoom">
                <pslz:sldZm>
                  <pslz:sldZmObj sldId="531" cId="2132519345">
                    <pslz:zmPr id="{54D24BFE-F143-49A1-BDF4-15DB28ABDFEE}" returnToParent="0" transitionDur="1000">
                      <p166:blipFill xmlns:p166="http://schemas.microsoft.com/office/powerpoint/2016/6/main">
                        <a:blip r:embed="rId39"/>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p:pic>
            <p:nvPicPr>
              <p:cNvPr id="55" name="Slide Zoom 54">
                <a:hlinkClick r:id="rId40" action="ppaction://hlinksldjump"/>
                <a:extLst>
                  <a:ext uri="{FF2B5EF4-FFF2-40B4-BE49-F238E27FC236}">
                    <a16:creationId xmlns:a16="http://schemas.microsoft.com/office/drawing/2014/main" id="{97419424-21BC-B1CB-E714-258CB432A3DF}"/>
                  </a:ext>
                </a:extLst>
              </p:cNvPr>
              <p:cNvPicPr>
                <a:picLocks noGrp="1" noRot="1" noChangeAspect="1" noMove="1" noResize="1" noEditPoints="1" noAdjustHandles="1" noChangeArrowheads="1" noChangeShapeType="1"/>
              </p:cNvPicPr>
              <p:nvPr/>
            </p:nvPicPr>
            <p:blipFill>
              <a:blip r:embed="rId39"/>
              <a:stretch>
                <a:fillRect/>
              </a:stretch>
            </p:blipFill>
            <p:spPr>
              <a:xfrm>
                <a:off x="877814" y="6226494"/>
                <a:ext cx="841248"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57" name="Slide Zoom 56">
                <a:extLst>
                  <a:ext uri="{FF2B5EF4-FFF2-40B4-BE49-F238E27FC236}">
                    <a16:creationId xmlns:a16="http://schemas.microsoft.com/office/drawing/2014/main" id="{401F06AC-4657-C8A5-D0A6-21E02F97B6B0}"/>
                  </a:ext>
                </a:extLst>
              </p:cNvPr>
              <p:cNvGraphicFramePr>
                <a:graphicFrameLocks noChangeAspect="1"/>
              </p:cNvGraphicFramePr>
              <p:nvPr>
                <p:extLst>
                  <p:ext uri="{D42A27DB-BD31-4B8C-83A1-F6EECF244321}">
                    <p14:modId xmlns:p14="http://schemas.microsoft.com/office/powerpoint/2010/main" val="3431883034"/>
                  </p:ext>
                </p:extLst>
              </p:nvPr>
            </p:nvGraphicFramePr>
            <p:xfrm>
              <a:off x="2327402" y="6226494"/>
              <a:ext cx="838200" cy="1186158"/>
            </p:xfrm>
            <a:graphic>
              <a:graphicData uri="http://schemas.microsoft.com/office/powerpoint/2016/slidezoom">
                <pslz:sldZm>
                  <pslz:sldZmObj sldId="532" cId="3422211016">
                    <pslz:zmPr id="{DCCDF85C-37FB-4DFC-A3E2-DD70AC515B26}" returnToParent="0" transitionDur="1000">
                      <p166:blipFill xmlns:p166="http://schemas.microsoft.com/office/powerpoint/2016/6/main">
                        <a:blip r:embed="rId39"/>
                        <a:stretch>
                          <a:fillRect/>
                        </a:stretch>
                      </p166:blipFill>
                      <p166:spPr xmlns:p166="http://schemas.microsoft.com/office/powerpoint/2016/6/main">
                        <a:xfrm>
                          <a:off x="0" y="0"/>
                          <a:ext cx="838200" cy="1186158"/>
                        </a:xfrm>
                        <a:prstGeom prst="rect">
                          <a:avLst/>
                        </a:prstGeom>
                      </p166:spPr>
                    </pslz:zmPr>
                  </pslz:sldZmObj>
                </pslz:sldZm>
              </a:graphicData>
            </a:graphic>
          </p:graphicFrame>
        </mc:Choice>
        <mc:Fallback>
          <p:pic>
            <p:nvPicPr>
              <p:cNvPr id="57" name="Slide Zoom 56">
                <a:hlinkClick r:id="rId41" action="ppaction://hlinksldjump"/>
                <a:extLst>
                  <a:ext uri="{FF2B5EF4-FFF2-40B4-BE49-F238E27FC236}">
                    <a16:creationId xmlns:a16="http://schemas.microsoft.com/office/drawing/2014/main" id="{401F06AC-4657-C8A5-D0A6-21E02F97B6B0}"/>
                  </a:ext>
                </a:extLst>
              </p:cNvPr>
              <p:cNvPicPr>
                <a:picLocks noGrp="1" noRot="1" noChangeAspect="1" noMove="1" noResize="1" noEditPoints="1" noAdjustHandles="1" noChangeArrowheads="1" noChangeShapeType="1"/>
              </p:cNvPicPr>
              <p:nvPr/>
            </p:nvPicPr>
            <p:blipFill>
              <a:blip r:embed="rId39"/>
              <a:stretch>
                <a:fillRect/>
              </a:stretch>
            </p:blipFill>
            <p:spPr>
              <a:xfrm>
                <a:off x="2327402" y="6226494"/>
                <a:ext cx="838200" cy="1186158"/>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59" name="Slide Zoom 58">
                <a:extLst>
                  <a:ext uri="{FF2B5EF4-FFF2-40B4-BE49-F238E27FC236}">
                    <a16:creationId xmlns:a16="http://schemas.microsoft.com/office/drawing/2014/main" id="{604B96D6-E734-D146-D8E7-97AE1D2A2F0A}"/>
                  </a:ext>
                </a:extLst>
              </p:cNvPr>
              <p:cNvGraphicFramePr>
                <a:graphicFrameLocks noChangeAspect="1"/>
              </p:cNvGraphicFramePr>
              <p:nvPr>
                <p:extLst>
                  <p:ext uri="{D42A27DB-BD31-4B8C-83A1-F6EECF244321}">
                    <p14:modId xmlns:p14="http://schemas.microsoft.com/office/powerpoint/2010/main" val="38374351"/>
                  </p:ext>
                </p:extLst>
              </p:nvPr>
            </p:nvGraphicFramePr>
            <p:xfrm>
              <a:off x="3639518" y="6226494"/>
              <a:ext cx="838200" cy="1186159"/>
            </p:xfrm>
            <a:graphic>
              <a:graphicData uri="http://schemas.microsoft.com/office/powerpoint/2016/slidezoom">
                <pslz:sldZm>
                  <pslz:sldZmObj sldId="533" cId="2811498919">
                    <pslz:zmPr id="{6046C3D5-D223-4F07-9A21-D4F365A7DCAD}" returnToParent="0" transitionDur="1000">
                      <p166:blipFill xmlns:p166="http://schemas.microsoft.com/office/powerpoint/2016/6/main">
                        <a:blip r:embed="rId7"/>
                        <a:stretch>
                          <a:fillRect/>
                        </a:stretch>
                      </p166:blipFill>
                      <p166:spPr xmlns:p166="http://schemas.microsoft.com/office/powerpoint/2016/6/main">
                        <a:xfrm>
                          <a:off x="0" y="0"/>
                          <a:ext cx="838200" cy="1186159"/>
                        </a:xfrm>
                        <a:prstGeom prst="rect">
                          <a:avLst/>
                        </a:prstGeom>
                      </p166:spPr>
                    </pslz:zmPr>
                  </pslz:sldZmObj>
                </pslz:sldZm>
              </a:graphicData>
            </a:graphic>
          </p:graphicFrame>
        </mc:Choice>
        <mc:Fallback>
          <p:pic>
            <p:nvPicPr>
              <p:cNvPr id="59" name="Slide Zoom 58">
                <a:hlinkClick r:id="rId42" action="ppaction://hlinksldjump"/>
                <a:extLst>
                  <a:ext uri="{FF2B5EF4-FFF2-40B4-BE49-F238E27FC236}">
                    <a16:creationId xmlns:a16="http://schemas.microsoft.com/office/drawing/2014/main" id="{604B96D6-E734-D146-D8E7-97AE1D2A2F0A}"/>
                  </a:ext>
                </a:extLst>
              </p:cNvPr>
              <p:cNvPicPr>
                <a:picLocks noGrp="1" noRot="1" noChangeAspect="1" noMove="1" noResize="1" noEditPoints="1" noAdjustHandles="1" noChangeArrowheads="1" noChangeShapeType="1"/>
              </p:cNvPicPr>
              <p:nvPr/>
            </p:nvPicPr>
            <p:blipFill>
              <a:blip r:embed="rId7"/>
              <a:stretch>
                <a:fillRect/>
              </a:stretch>
            </p:blipFill>
            <p:spPr>
              <a:xfrm>
                <a:off x="3639518" y="6226494"/>
                <a:ext cx="838200" cy="1186159"/>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61" name="Slide Zoom 60">
                <a:extLst>
                  <a:ext uri="{FF2B5EF4-FFF2-40B4-BE49-F238E27FC236}">
                    <a16:creationId xmlns:a16="http://schemas.microsoft.com/office/drawing/2014/main" id="{20E92A07-1F87-06CE-F189-B3E5CD193732}"/>
                  </a:ext>
                </a:extLst>
              </p:cNvPr>
              <p:cNvGraphicFramePr>
                <a:graphicFrameLocks noChangeAspect="1"/>
              </p:cNvGraphicFramePr>
              <p:nvPr>
                <p:extLst>
                  <p:ext uri="{D42A27DB-BD31-4B8C-83A1-F6EECF244321}">
                    <p14:modId xmlns:p14="http://schemas.microsoft.com/office/powerpoint/2010/main" val="315968675"/>
                  </p:ext>
                </p:extLst>
              </p:nvPr>
            </p:nvGraphicFramePr>
            <p:xfrm>
              <a:off x="4994402" y="6226494"/>
              <a:ext cx="838195" cy="1186152"/>
            </p:xfrm>
            <a:graphic>
              <a:graphicData uri="http://schemas.microsoft.com/office/powerpoint/2016/slidezoom">
                <pslz:sldZm>
                  <pslz:sldZmObj sldId="534" cId="2811654099">
                    <pslz:zmPr id="{AEB74421-0F6A-44A8-9F0F-04AD0FB5EAED}" returnToParent="0" transitionDur="1000">
                      <p166:blipFill xmlns:p166="http://schemas.microsoft.com/office/powerpoint/2016/6/main">
                        <a:blip r:embed="rId7"/>
                        <a:stretch>
                          <a:fillRect/>
                        </a:stretch>
                      </p166:blipFill>
                      <p166:spPr xmlns:p166="http://schemas.microsoft.com/office/powerpoint/2016/6/main">
                        <a:xfrm>
                          <a:off x="0" y="0"/>
                          <a:ext cx="838195" cy="1186152"/>
                        </a:xfrm>
                        <a:prstGeom prst="rect">
                          <a:avLst/>
                        </a:prstGeom>
                      </p166:spPr>
                    </pslz:zmPr>
                  </pslz:sldZmObj>
                </pslz:sldZm>
              </a:graphicData>
            </a:graphic>
          </p:graphicFrame>
        </mc:Choice>
        <mc:Fallback>
          <p:pic>
            <p:nvPicPr>
              <p:cNvPr id="61" name="Slide Zoom 60">
                <a:hlinkClick r:id="rId43" action="ppaction://hlinksldjump"/>
                <a:extLst>
                  <a:ext uri="{FF2B5EF4-FFF2-40B4-BE49-F238E27FC236}">
                    <a16:creationId xmlns:a16="http://schemas.microsoft.com/office/drawing/2014/main" id="{20E92A07-1F87-06CE-F189-B3E5CD193732}"/>
                  </a:ext>
                </a:extLst>
              </p:cNvPr>
              <p:cNvPicPr>
                <a:picLocks noGrp="1" noRot="1" noChangeAspect="1" noMove="1" noResize="1" noEditPoints="1" noAdjustHandles="1" noChangeArrowheads="1" noChangeShapeType="1"/>
              </p:cNvPicPr>
              <p:nvPr/>
            </p:nvPicPr>
            <p:blipFill>
              <a:blip r:embed="rId7"/>
              <a:stretch>
                <a:fillRect/>
              </a:stretch>
            </p:blipFill>
            <p:spPr>
              <a:xfrm>
                <a:off x="4994402" y="6226494"/>
                <a:ext cx="838195" cy="118615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63" name="Slide Zoom 62">
                <a:extLst>
                  <a:ext uri="{FF2B5EF4-FFF2-40B4-BE49-F238E27FC236}">
                    <a16:creationId xmlns:a16="http://schemas.microsoft.com/office/drawing/2014/main" id="{1EEB8365-B48D-9945-C2C2-23BEE57394F7}"/>
                  </a:ext>
                </a:extLst>
              </p:cNvPr>
              <p:cNvGraphicFramePr>
                <a:graphicFrameLocks noChangeAspect="1"/>
              </p:cNvGraphicFramePr>
              <p:nvPr>
                <p:extLst>
                  <p:ext uri="{D42A27DB-BD31-4B8C-83A1-F6EECF244321}">
                    <p14:modId xmlns:p14="http://schemas.microsoft.com/office/powerpoint/2010/main" val="246574306"/>
                  </p:ext>
                </p:extLst>
              </p:nvPr>
            </p:nvGraphicFramePr>
            <p:xfrm>
              <a:off x="6292850" y="6226494"/>
              <a:ext cx="841249" cy="1190473"/>
            </p:xfrm>
            <a:graphic>
              <a:graphicData uri="http://schemas.microsoft.com/office/powerpoint/2016/slidezoom">
                <pslz:sldZm>
                  <pslz:sldZmObj sldId="535" cId="2011000317">
                    <pslz:zmPr id="{4268873F-C2CC-4229-998A-8162FAB1FD62}" returnToParent="0" transitionDur="1000">
                      <p166:blipFill xmlns:p166="http://schemas.microsoft.com/office/powerpoint/2016/6/main">
                        <a:blip r:embed="rId7"/>
                        <a:stretch>
                          <a:fillRect/>
                        </a:stretch>
                      </p166:blipFill>
                      <p166:spPr xmlns:p166="http://schemas.microsoft.com/office/powerpoint/2016/6/main">
                        <a:xfrm>
                          <a:off x="0" y="0"/>
                          <a:ext cx="841249" cy="1190473"/>
                        </a:xfrm>
                        <a:prstGeom prst="rect">
                          <a:avLst/>
                        </a:prstGeom>
                      </p166:spPr>
                    </pslz:zmPr>
                  </pslz:sldZmObj>
                </pslz:sldZm>
              </a:graphicData>
            </a:graphic>
          </p:graphicFrame>
        </mc:Choice>
        <mc:Fallback>
          <p:pic>
            <p:nvPicPr>
              <p:cNvPr id="63" name="Slide Zoom 62">
                <a:hlinkClick r:id="rId44" action="ppaction://hlinksldjump"/>
                <a:extLst>
                  <a:ext uri="{FF2B5EF4-FFF2-40B4-BE49-F238E27FC236}">
                    <a16:creationId xmlns:a16="http://schemas.microsoft.com/office/drawing/2014/main" id="{1EEB8365-B48D-9945-C2C2-23BEE57394F7}"/>
                  </a:ext>
                </a:extLst>
              </p:cNvPr>
              <p:cNvPicPr>
                <a:picLocks noGrp="1" noRot="1" noChangeAspect="1" noMove="1" noResize="1" noEditPoints="1" noAdjustHandles="1" noChangeArrowheads="1" noChangeShapeType="1"/>
              </p:cNvPicPr>
              <p:nvPr/>
            </p:nvPicPr>
            <p:blipFill>
              <a:blip r:embed="rId7"/>
              <a:stretch>
                <a:fillRect/>
              </a:stretch>
            </p:blipFill>
            <p:spPr>
              <a:xfrm>
                <a:off x="6292850" y="6226494"/>
                <a:ext cx="841249"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65" name="Slide Zoom 64">
                <a:extLst>
                  <a:ext uri="{FF2B5EF4-FFF2-40B4-BE49-F238E27FC236}">
                    <a16:creationId xmlns:a16="http://schemas.microsoft.com/office/drawing/2014/main" id="{A7D2B521-601C-A48F-7685-99A68452E02B}"/>
                  </a:ext>
                </a:extLst>
              </p:cNvPr>
              <p:cNvGraphicFramePr>
                <a:graphicFrameLocks noChangeAspect="1"/>
              </p:cNvGraphicFramePr>
              <p:nvPr>
                <p:extLst>
                  <p:ext uri="{D42A27DB-BD31-4B8C-83A1-F6EECF244321}">
                    <p14:modId xmlns:p14="http://schemas.microsoft.com/office/powerpoint/2010/main" val="490385741"/>
                  </p:ext>
                </p:extLst>
              </p:nvPr>
            </p:nvGraphicFramePr>
            <p:xfrm>
              <a:off x="877814" y="7709916"/>
              <a:ext cx="838195" cy="1186151"/>
            </p:xfrm>
            <a:graphic>
              <a:graphicData uri="http://schemas.microsoft.com/office/powerpoint/2016/slidezoom">
                <pslz:sldZm>
                  <pslz:sldZmObj sldId="536" cId="1302593831">
                    <pslz:zmPr id="{6ACD31EA-C374-4C2A-AB20-E683A7D74A44}" returnToParent="0" transitionDur="1000">
                      <p166:blipFill xmlns:p166="http://schemas.microsoft.com/office/powerpoint/2016/6/main">
                        <a:blip r:embed="rId7"/>
                        <a:stretch>
                          <a:fillRect/>
                        </a:stretch>
                      </p166:blipFill>
                      <p166:spPr xmlns:p166="http://schemas.microsoft.com/office/powerpoint/2016/6/main">
                        <a:xfrm>
                          <a:off x="0" y="0"/>
                          <a:ext cx="838195" cy="1186151"/>
                        </a:xfrm>
                        <a:prstGeom prst="rect">
                          <a:avLst/>
                        </a:prstGeom>
                      </p166:spPr>
                    </pslz:zmPr>
                  </pslz:sldZmObj>
                </pslz:sldZm>
              </a:graphicData>
            </a:graphic>
          </p:graphicFrame>
        </mc:Choice>
        <mc:Fallback>
          <p:pic>
            <p:nvPicPr>
              <p:cNvPr id="65" name="Slide Zoom 64">
                <a:hlinkClick r:id="rId45" action="ppaction://hlinksldjump"/>
                <a:extLst>
                  <a:ext uri="{FF2B5EF4-FFF2-40B4-BE49-F238E27FC236}">
                    <a16:creationId xmlns:a16="http://schemas.microsoft.com/office/drawing/2014/main" id="{A7D2B521-601C-A48F-7685-99A68452E02B}"/>
                  </a:ext>
                </a:extLst>
              </p:cNvPr>
              <p:cNvPicPr>
                <a:picLocks noGrp="1" noRot="1" noChangeAspect="1" noMove="1" noResize="1" noEditPoints="1" noAdjustHandles="1" noChangeArrowheads="1" noChangeShapeType="1"/>
              </p:cNvPicPr>
              <p:nvPr/>
            </p:nvPicPr>
            <p:blipFill>
              <a:blip r:embed="rId7"/>
              <a:stretch>
                <a:fillRect/>
              </a:stretch>
            </p:blipFill>
            <p:spPr>
              <a:xfrm>
                <a:off x="877814" y="7709916"/>
                <a:ext cx="838195" cy="1186151"/>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69" name="Slide Zoom 68">
                <a:extLst>
                  <a:ext uri="{FF2B5EF4-FFF2-40B4-BE49-F238E27FC236}">
                    <a16:creationId xmlns:a16="http://schemas.microsoft.com/office/drawing/2014/main" id="{934362DE-F92A-1D91-1CC2-1DFB2A06CCB6}"/>
                  </a:ext>
                </a:extLst>
              </p:cNvPr>
              <p:cNvGraphicFramePr>
                <a:graphicFrameLocks noChangeAspect="1"/>
              </p:cNvGraphicFramePr>
              <p:nvPr>
                <p:extLst>
                  <p:ext uri="{D42A27DB-BD31-4B8C-83A1-F6EECF244321}">
                    <p14:modId xmlns:p14="http://schemas.microsoft.com/office/powerpoint/2010/main" val="2792938859"/>
                  </p:ext>
                </p:extLst>
              </p:nvPr>
            </p:nvGraphicFramePr>
            <p:xfrm>
              <a:off x="2327402" y="7709916"/>
              <a:ext cx="841248" cy="1190472"/>
            </p:xfrm>
            <a:graphic>
              <a:graphicData uri="http://schemas.microsoft.com/office/powerpoint/2016/slidezoom">
                <pslz:sldZm>
                  <pslz:sldZmObj sldId="544" cId="1311892963">
                    <pslz:zmPr id="{E3FD8BB2-85D8-47FD-98AA-4A168C2E5413}" returnToParent="0" transitionDur="1000">
                      <p166:blipFill xmlns:p166="http://schemas.microsoft.com/office/powerpoint/2016/6/main">
                        <a:blip r:embed="rId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69" name="Slide Zoom 68">
                <a:hlinkClick r:id="rId46" action="ppaction://hlinksldjump"/>
                <a:extLst>
                  <a:ext uri="{FF2B5EF4-FFF2-40B4-BE49-F238E27FC236}">
                    <a16:creationId xmlns:a16="http://schemas.microsoft.com/office/drawing/2014/main" id="{934362DE-F92A-1D91-1CC2-1DFB2A06CCB6}"/>
                  </a:ext>
                </a:extLst>
              </p:cNvPr>
              <p:cNvPicPr>
                <a:picLocks noGrp="1" noRot="1" noChangeAspect="1" noMove="1" noResize="1" noEditPoints="1" noAdjustHandles="1" noChangeArrowheads="1" noChangeShapeType="1"/>
              </p:cNvPicPr>
              <p:nvPr/>
            </p:nvPicPr>
            <p:blipFill>
              <a:blip r:embed="rId7"/>
              <a:stretch>
                <a:fillRect/>
              </a:stretch>
            </p:blipFill>
            <p:spPr>
              <a:xfrm>
                <a:off x="2327402" y="7709916"/>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71" name="Slide Zoom 70">
                <a:extLst>
                  <a:ext uri="{FF2B5EF4-FFF2-40B4-BE49-F238E27FC236}">
                    <a16:creationId xmlns:a16="http://schemas.microsoft.com/office/drawing/2014/main" id="{97842868-A31F-84B5-7A95-EF1AB580D139}"/>
                  </a:ext>
                </a:extLst>
              </p:cNvPr>
              <p:cNvGraphicFramePr>
                <a:graphicFrameLocks noChangeAspect="1"/>
              </p:cNvGraphicFramePr>
              <p:nvPr>
                <p:extLst>
                  <p:ext uri="{D42A27DB-BD31-4B8C-83A1-F6EECF244321}">
                    <p14:modId xmlns:p14="http://schemas.microsoft.com/office/powerpoint/2010/main" val="1542509716"/>
                  </p:ext>
                </p:extLst>
              </p:nvPr>
            </p:nvGraphicFramePr>
            <p:xfrm>
              <a:off x="3639518" y="7709916"/>
              <a:ext cx="841248" cy="1190472"/>
            </p:xfrm>
            <a:graphic>
              <a:graphicData uri="http://schemas.microsoft.com/office/powerpoint/2016/slidezoom">
                <pslz:sldZm>
                  <pslz:sldZmObj sldId="538" cId="3717877357">
                    <pslz:zmPr id="{6E3B0131-33B6-4B69-92FB-5FB8FD4A2196}" returnToParent="0" transitionDur="1000">
                      <p166:blipFill xmlns:p166="http://schemas.microsoft.com/office/powerpoint/2016/6/main">
                        <a:blip r:embed="rId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71" name="Slide Zoom 70">
                <a:hlinkClick r:id="rId47" action="ppaction://hlinksldjump"/>
                <a:extLst>
                  <a:ext uri="{FF2B5EF4-FFF2-40B4-BE49-F238E27FC236}">
                    <a16:creationId xmlns:a16="http://schemas.microsoft.com/office/drawing/2014/main" id="{97842868-A31F-84B5-7A95-EF1AB580D139}"/>
                  </a:ext>
                </a:extLst>
              </p:cNvPr>
              <p:cNvPicPr>
                <a:picLocks noGrp="1" noRot="1" noChangeAspect="1" noMove="1" noResize="1" noEditPoints="1" noAdjustHandles="1" noChangeArrowheads="1" noChangeShapeType="1"/>
              </p:cNvPicPr>
              <p:nvPr/>
            </p:nvPicPr>
            <p:blipFill>
              <a:blip r:embed="rId7"/>
              <a:stretch>
                <a:fillRect/>
              </a:stretch>
            </p:blipFill>
            <p:spPr>
              <a:xfrm>
                <a:off x="3639518" y="7709916"/>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73" name="Slide Zoom 72">
                <a:extLst>
                  <a:ext uri="{FF2B5EF4-FFF2-40B4-BE49-F238E27FC236}">
                    <a16:creationId xmlns:a16="http://schemas.microsoft.com/office/drawing/2014/main" id="{9E0ACE98-2DCD-14AC-7676-0415735685B3}"/>
                  </a:ext>
                </a:extLst>
              </p:cNvPr>
              <p:cNvGraphicFramePr>
                <a:graphicFrameLocks noChangeAspect="1"/>
              </p:cNvGraphicFramePr>
              <p:nvPr>
                <p:extLst>
                  <p:ext uri="{D42A27DB-BD31-4B8C-83A1-F6EECF244321}">
                    <p14:modId xmlns:p14="http://schemas.microsoft.com/office/powerpoint/2010/main" val="891261500"/>
                  </p:ext>
                </p:extLst>
              </p:nvPr>
            </p:nvGraphicFramePr>
            <p:xfrm>
              <a:off x="4994402" y="7709916"/>
              <a:ext cx="841248" cy="1190473"/>
            </p:xfrm>
            <a:graphic>
              <a:graphicData uri="http://schemas.microsoft.com/office/powerpoint/2016/slidezoom">
                <pslz:sldZm>
                  <pslz:sldZmObj sldId="545" cId="2431438009">
                    <pslz:zmPr id="{A102591D-1047-42B1-82F6-471C665B1AC9}" returnToParent="0" transitionDur="1000">
                      <p166:blipFill xmlns:p166="http://schemas.microsoft.com/office/powerpoint/2016/6/main">
                        <a:blip r:embed="rId7"/>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p:pic>
            <p:nvPicPr>
              <p:cNvPr id="73" name="Slide Zoom 72">
                <a:hlinkClick r:id="rId48" action="ppaction://hlinksldjump"/>
                <a:extLst>
                  <a:ext uri="{FF2B5EF4-FFF2-40B4-BE49-F238E27FC236}">
                    <a16:creationId xmlns:a16="http://schemas.microsoft.com/office/drawing/2014/main" id="{9E0ACE98-2DCD-14AC-7676-0415735685B3}"/>
                  </a:ext>
                </a:extLst>
              </p:cNvPr>
              <p:cNvPicPr>
                <a:picLocks noGrp="1" noRot="1" noChangeAspect="1" noMove="1" noResize="1" noEditPoints="1" noAdjustHandles="1" noChangeArrowheads="1" noChangeShapeType="1"/>
              </p:cNvPicPr>
              <p:nvPr/>
            </p:nvPicPr>
            <p:blipFill>
              <a:blip r:embed="rId7"/>
              <a:stretch>
                <a:fillRect/>
              </a:stretch>
            </p:blipFill>
            <p:spPr>
              <a:xfrm>
                <a:off x="4994402" y="7709916"/>
                <a:ext cx="841248"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75" name="Slide Zoom 74">
                <a:extLst>
                  <a:ext uri="{FF2B5EF4-FFF2-40B4-BE49-F238E27FC236}">
                    <a16:creationId xmlns:a16="http://schemas.microsoft.com/office/drawing/2014/main" id="{23144733-6E60-C600-420D-CD8C2877434F}"/>
                  </a:ext>
                </a:extLst>
              </p:cNvPr>
              <p:cNvGraphicFramePr>
                <a:graphicFrameLocks noChangeAspect="1"/>
              </p:cNvGraphicFramePr>
              <p:nvPr>
                <p:extLst>
                  <p:ext uri="{D42A27DB-BD31-4B8C-83A1-F6EECF244321}">
                    <p14:modId xmlns:p14="http://schemas.microsoft.com/office/powerpoint/2010/main" val="2671456898"/>
                  </p:ext>
                </p:extLst>
              </p:nvPr>
            </p:nvGraphicFramePr>
            <p:xfrm>
              <a:off x="6292850" y="7709916"/>
              <a:ext cx="838195" cy="1186152"/>
            </p:xfrm>
            <a:graphic>
              <a:graphicData uri="http://schemas.microsoft.com/office/powerpoint/2016/slidezoom">
                <pslz:sldZm>
                  <pslz:sldZmObj sldId="546" cId="1969188852">
                    <pslz:zmPr id="{D8FE78FB-E77B-4097-96EC-F0909D54EAF0}" returnToParent="0" transitionDur="1000">
                      <p166:blipFill xmlns:p166="http://schemas.microsoft.com/office/powerpoint/2016/6/main">
                        <a:blip r:embed="rId7"/>
                        <a:stretch>
                          <a:fillRect/>
                        </a:stretch>
                      </p166:blipFill>
                      <p166:spPr xmlns:p166="http://schemas.microsoft.com/office/powerpoint/2016/6/main">
                        <a:xfrm>
                          <a:off x="0" y="0"/>
                          <a:ext cx="838195" cy="1186152"/>
                        </a:xfrm>
                        <a:prstGeom prst="rect">
                          <a:avLst/>
                        </a:prstGeom>
                      </p166:spPr>
                    </pslz:zmPr>
                  </pslz:sldZmObj>
                </pslz:sldZm>
              </a:graphicData>
            </a:graphic>
          </p:graphicFrame>
        </mc:Choice>
        <mc:Fallback>
          <p:pic>
            <p:nvPicPr>
              <p:cNvPr id="75" name="Slide Zoom 74">
                <a:hlinkClick r:id="rId49" action="ppaction://hlinksldjump"/>
                <a:extLst>
                  <a:ext uri="{FF2B5EF4-FFF2-40B4-BE49-F238E27FC236}">
                    <a16:creationId xmlns:a16="http://schemas.microsoft.com/office/drawing/2014/main" id="{23144733-6E60-C600-420D-CD8C2877434F}"/>
                  </a:ext>
                </a:extLst>
              </p:cNvPr>
              <p:cNvPicPr>
                <a:picLocks noGrp="1" noRot="1" noChangeAspect="1" noMove="1" noResize="1" noEditPoints="1" noAdjustHandles="1" noChangeArrowheads="1" noChangeShapeType="1"/>
              </p:cNvPicPr>
              <p:nvPr/>
            </p:nvPicPr>
            <p:blipFill>
              <a:blip r:embed="rId7"/>
              <a:stretch>
                <a:fillRect/>
              </a:stretch>
            </p:blipFill>
            <p:spPr>
              <a:xfrm>
                <a:off x="6292850" y="7709916"/>
                <a:ext cx="838195" cy="118615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77" name="Slide Zoom 76">
                <a:extLst>
                  <a:ext uri="{FF2B5EF4-FFF2-40B4-BE49-F238E27FC236}">
                    <a16:creationId xmlns:a16="http://schemas.microsoft.com/office/drawing/2014/main" id="{EA9F2878-D921-BEE0-662D-D46200EFED31}"/>
                  </a:ext>
                </a:extLst>
              </p:cNvPr>
              <p:cNvGraphicFramePr>
                <a:graphicFrameLocks noChangeAspect="1"/>
              </p:cNvGraphicFramePr>
              <p:nvPr>
                <p:extLst>
                  <p:ext uri="{D42A27DB-BD31-4B8C-83A1-F6EECF244321}">
                    <p14:modId xmlns:p14="http://schemas.microsoft.com/office/powerpoint/2010/main" val="3206697733"/>
                  </p:ext>
                </p:extLst>
              </p:nvPr>
            </p:nvGraphicFramePr>
            <p:xfrm>
              <a:off x="877814" y="9171399"/>
              <a:ext cx="838199" cy="1186158"/>
            </p:xfrm>
            <a:graphic>
              <a:graphicData uri="http://schemas.microsoft.com/office/powerpoint/2016/slidezoom">
                <pslz:sldZm>
                  <pslz:sldZmObj sldId="539" cId="3493933210">
                    <pslz:zmPr id="{072FA4BE-3105-4E37-82B8-130C9DA04E90}" returnToParent="0" transitionDur="1000">
                      <p166:blipFill xmlns:p166="http://schemas.microsoft.com/office/powerpoint/2016/6/main">
                        <a:blip r:embed="rId39"/>
                        <a:stretch>
                          <a:fillRect/>
                        </a:stretch>
                      </p166:blipFill>
                      <p166:spPr xmlns:p166="http://schemas.microsoft.com/office/powerpoint/2016/6/main">
                        <a:xfrm>
                          <a:off x="0" y="0"/>
                          <a:ext cx="838199" cy="1186158"/>
                        </a:xfrm>
                        <a:prstGeom prst="rect">
                          <a:avLst/>
                        </a:prstGeom>
                      </p166:spPr>
                    </pslz:zmPr>
                  </pslz:sldZmObj>
                </pslz:sldZm>
              </a:graphicData>
            </a:graphic>
          </p:graphicFrame>
        </mc:Choice>
        <mc:Fallback>
          <p:pic>
            <p:nvPicPr>
              <p:cNvPr id="77" name="Slide Zoom 76">
                <a:hlinkClick r:id="rId50" action="ppaction://hlinksldjump"/>
                <a:extLst>
                  <a:ext uri="{FF2B5EF4-FFF2-40B4-BE49-F238E27FC236}">
                    <a16:creationId xmlns:a16="http://schemas.microsoft.com/office/drawing/2014/main" id="{EA9F2878-D921-BEE0-662D-D46200EFED31}"/>
                  </a:ext>
                </a:extLst>
              </p:cNvPr>
              <p:cNvPicPr>
                <a:picLocks noGrp="1" noRot="1" noChangeAspect="1" noMove="1" noResize="1" noEditPoints="1" noAdjustHandles="1" noChangeArrowheads="1" noChangeShapeType="1"/>
              </p:cNvPicPr>
              <p:nvPr/>
            </p:nvPicPr>
            <p:blipFill>
              <a:blip r:embed="rId39"/>
              <a:stretch>
                <a:fillRect/>
              </a:stretch>
            </p:blipFill>
            <p:spPr>
              <a:xfrm>
                <a:off x="877814" y="9171399"/>
                <a:ext cx="838199" cy="1186158"/>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79" name="Slide Zoom 78">
                <a:extLst>
                  <a:ext uri="{FF2B5EF4-FFF2-40B4-BE49-F238E27FC236}">
                    <a16:creationId xmlns:a16="http://schemas.microsoft.com/office/drawing/2014/main" id="{1C988951-EDC1-2FFA-DC85-70F39E07AA17}"/>
                  </a:ext>
                </a:extLst>
              </p:cNvPr>
              <p:cNvGraphicFramePr>
                <a:graphicFrameLocks noChangeAspect="1"/>
              </p:cNvGraphicFramePr>
              <p:nvPr>
                <p:extLst>
                  <p:ext uri="{D42A27DB-BD31-4B8C-83A1-F6EECF244321}">
                    <p14:modId xmlns:p14="http://schemas.microsoft.com/office/powerpoint/2010/main" val="2645176553"/>
                  </p:ext>
                </p:extLst>
              </p:nvPr>
            </p:nvGraphicFramePr>
            <p:xfrm>
              <a:off x="2327402" y="9171399"/>
              <a:ext cx="841248" cy="1190472"/>
            </p:xfrm>
            <a:graphic>
              <a:graphicData uri="http://schemas.microsoft.com/office/powerpoint/2016/slidezoom">
                <pslz:sldZm>
                  <pslz:sldZmObj sldId="540" cId="2340939245">
                    <pslz:zmPr id="{C25EFDC1-329C-432F-AEB3-24031A0B0E82}" returnToParent="0" transitionDur="1000">
                      <p166:blipFill xmlns:p166="http://schemas.microsoft.com/office/powerpoint/2016/6/main">
                        <a:blip r:embed="rId7"/>
                        <a:stretch>
                          <a:fillRect/>
                        </a:stretch>
                      </p166:blipFill>
                      <p166:spPr xmlns:p166="http://schemas.microsoft.com/office/powerpoint/2016/6/main">
                        <a:xfrm>
                          <a:off x="0" y="0"/>
                          <a:ext cx="841248" cy="1190472"/>
                        </a:xfrm>
                        <a:prstGeom prst="rect">
                          <a:avLst/>
                        </a:prstGeom>
                      </p166:spPr>
                    </pslz:zmPr>
                  </pslz:sldZmObj>
                </pslz:sldZm>
              </a:graphicData>
            </a:graphic>
          </p:graphicFrame>
        </mc:Choice>
        <mc:Fallback>
          <p:pic>
            <p:nvPicPr>
              <p:cNvPr id="79" name="Slide Zoom 78">
                <a:hlinkClick r:id="rId51" action="ppaction://hlinksldjump"/>
                <a:extLst>
                  <a:ext uri="{FF2B5EF4-FFF2-40B4-BE49-F238E27FC236}">
                    <a16:creationId xmlns:a16="http://schemas.microsoft.com/office/drawing/2014/main" id="{1C988951-EDC1-2FFA-DC85-70F39E07AA17}"/>
                  </a:ext>
                </a:extLst>
              </p:cNvPr>
              <p:cNvPicPr>
                <a:picLocks noGrp="1" noRot="1" noChangeAspect="1" noMove="1" noResize="1" noEditPoints="1" noAdjustHandles="1" noChangeArrowheads="1" noChangeShapeType="1"/>
              </p:cNvPicPr>
              <p:nvPr/>
            </p:nvPicPr>
            <p:blipFill>
              <a:blip r:embed="rId7"/>
              <a:stretch>
                <a:fillRect/>
              </a:stretch>
            </p:blipFill>
            <p:spPr>
              <a:xfrm>
                <a:off x="2327402" y="9171399"/>
                <a:ext cx="841248" cy="1190472"/>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81" name="Slide Zoom 80">
                <a:extLst>
                  <a:ext uri="{FF2B5EF4-FFF2-40B4-BE49-F238E27FC236}">
                    <a16:creationId xmlns:a16="http://schemas.microsoft.com/office/drawing/2014/main" id="{2AB0172D-5481-0583-2981-6F3E81EF3C03}"/>
                  </a:ext>
                </a:extLst>
              </p:cNvPr>
              <p:cNvGraphicFramePr>
                <a:graphicFrameLocks noChangeAspect="1"/>
              </p:cNvGraphicFramePr>
              <p:nvPr>
                <p:extLst>
                  <p:ext uri="{D42A27DB-BD31-4B8C-83A1-F6EECF244321}">
                    <p14:modId xmlns:p14="http://schemas.microsoft.com/office/powerpoint/2010/main" val="1978797231"/>
                  </p:ext>
                </p:extLst>
              </p:nvPr>
            </p:nvGraphicFramePr>
            <p:xfrm>
              <a:off x="3639518" y="9171399"/>
              <a:ext cx="841248" cy="1190473"/>
            </p:xfrm>
            <a:graphic>
              <a:graphicData uri="http://schemas.microsoft.com/office/powerpoint/2016/slidezoom">
                <pslz:sldZm>
                  <pslz:sldZmObj sldId="541" cId="3485438662">
                    <pslz:zmPr id="{D6CF0277-101C-4963-A2E4-D958294372B4}" returnToParent="0" transitionDur="1000">
                      <p166:blipFill xmlns:p166="http://schemas.microsoft.com/office/powerpoint/2016/6/main">
                        <a:blip r:embed="rId7"/>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p:pic>
            <p:nvPicPr>
              <p:cNvPr id="81" name="Slide Zoom 80">
                <a:hlinkClick r:id="rId52" action="ppaction://hlinksldjump"/>
                <a:extLst>
                  <a:ext uri="{FF2B5EF4-FFF2-40B4-BE49-F238E27FC236}">
                    <a16:creationId xmlns:a16="http://schemas.microsoft.com/office/drawing/2014/main" id="{2AB0172D-5481-0583-2981-6F3E81EF3C03}"/>
                  </a:ext>
                </a:extLst>
              </p:cNvPr>
              <p:cNvPicPr>
                <a:picLocks noGrp="1" noRot="1" noChangeAspect="1" noMove="1" noResize="1" noEditPoints="1" noAdjustHandles="1" noChangeArrowheads="1" noChangeShapeType="1"/>
              </p:cNvPicPr>
              <p:nvPr/>
            </p:nvPicPr>
            <p:blipFill>
              <a:blip r:embed="rId7"/>
              <a:stretch>
                <a:fillRect/>
              </a:stretch>
            </p:blipFill>
            <p:spPr>
              <a:xfrm>
                <a:off x="3639518" y="9171399"/>
                <a:ext cx="841248"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83" name="Slide Zoom 82">
                <a:extLst>
                  <a:ext uri="{FF2B5EF4-FFF2-40B4-BE49-F238E27FC236}">
                    <a16:creationId xmlns:a16="http://schemas.microsoft.com/office/drawing/2014/main" id="{037AF665-7814-EF08-2DC5-05FB5447CC63}"/>
                  </a:ext>
                </a:extLst>
              </p:cNvPr>
              <p:cNvGraphicFramePr>
                <a:graphicFrameLocks noChangeAspect="1"/>
              </p:cNvGraphicFramePr>
              <p:nvPr>
                <p:extLst>
                  <p:ext uri="{D42A27DB-BD31-4B8C-83A1-F6EECF244321}">
                    <p14:modId xmlns:p14="http://schemas.microsoft.com/office/powerpoint/2010/main" val="1366054735"/>
                  </p:ext>
                </p:extLst>
              </p:nvPr>
            </p:nvGraphicFramePr>
            <p:xfrm>
              <a:off x="4994402" y="9171399"/>
              <a:ext cx="841248" cy="1190473"/>
            </p:xfrm>
            <a:graphic>
              <a:graphicData uri="http://schemas.microsoft.com/office/powerpoint/2016/slidezoom">
                <pslz:sldZm>
                  <pslz:sldZmObj sldId="542" cId="1248400330">
                    <pslz:zmPr id="{2F4CD04C-4316-42AF-B9D8-19BA2AE84BE3}" returnToParent="0" transitionDur="1000">
                      <p166:blipFill xmlns:p166="http://schemas.microsoft.com/office/powerpoint/2016/6/main">
                        <a:blip r:embed="rId7"/>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p:pic>
            <p:nvPicPr>
              <p:cNvPr id="83" name="Slide Zoom 82">
                <a:hlinkClick r:id="rId53" action="ppaction://hlinksldjump"/>
                <a:extLst>
                  <a:ext uri="{FF2B5EF4-FFF2-40B4-BE49-F238E27FC236}">
                    <a16:creationId xmlns:a16="http://schemas.microsoft.com/office/drawing/2014/main" id="{037AF665-7814-EF08-2DC5-05FB5447CC63}"/>
                  </a:ext>
                </a:extLst>
              </p:cNvPr>
              <p:cNvPicPr>
                <a:picLocks noGrp="1" noRot="1" noChangeAspect="1" noMove="1" noResize="1" noEditPoints="1" noAdjustHandles="1" noChangeArrowheads="1" noChangeShapeType="1"/>
              </p:cNvPicPr>
              <p:nvPr/>
            </p:nvPicPr>
            <p:blipFill>
              <a:blip r:embed="rId7"/>
              <a:stretch>
                <a:fillRect/>
              </a:stretch>
            </p:blipFill>
            <p:spPr>
              <a:xfrm>
                <a:off x="4994402" y="9171399"/>
                <a:ext cx="841248"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85" name="Slide Zoom 84">
                <a:extLst>
                  <a:ext uri="{FF2B5EF4-FFF2-40B4-BE49-F238E27FC236}">
                    <a16:creationId xmlns:a16="http://schemas.microsoft.com/office/drawing/2014/main" id="{EA1C9F5A-D838-F55A-9785-B6AB716AB154}"/>
                  </a:ext>
                </a:extLst>
              </p:cNvPr>
              <p:cNvGraphicFramePr>
                <a:graphicFrameLocks noChangeAspect="1"/>
              </p:cNvGraphicFramePr>
              <p:nvPr>
                <p:extLst>
                  <p:ext uri="{D42A27DB-BD31-4B8C-83A1-F6EECF244321}">
                    <p14:modId xmlns:p14="http://schemas.microsoft.com/office/powerpoint/2010/main" val="1016110021"/>
                  </p:ext>
                </p:extLst>
              </p:nvPr>
            </p:nvGraphicFramePr>
            <p:xfrm>
              <a:off x="6292850" y="9171399"/>
              <a:ext cx="841248" cy="1190473"/>
            </p:xfrm>
            <a:graphic>
              <a:graphicData uri="http://schemas.microsoft.com/office/powerpoint/2016/slidezoom">
                <pslz:sldZm>
                  <pslz:sldZmObj sldId="543" cId="743625849">
                    <pslz:zmPr id="{93078FC4-2EFD-43B9-BA40-D4387C8CEA98}" returnToParent="0" transitionDur="1000">
                      <p166:blipFill xmlns:p166="http://schemas.microsoft.com/office/powerpoint/2016/6/main">
                        <a:blip r:embed="rId7"/>
                        <a:stretch>
                          <a:fillRect/>
                        </a:stretch>
                      </p166:blipFill>
                      <p166:spPr xmlns:p166="http://schemas.microsoft.com/office/powerpoint/2016/6/main">
                        <a:xfrm>
                          <a:off x="0" y="0"/>
                          <a:ext cx="841248" cy="1190473"/>
                        </a:xfrm>
                        <a:prstGeom prst="rect">
                          <a:avLst/>
                        </a:prstGeom>
                      </p166:spPr>
                    </pslz:zmPr>
                  </pslz:sldZmObj>
                </pslz:sldZm>
              </a:graphicData>
            </a:graphic>
          </p:graphicFrame>
        </mc:Choice>
        <mc:Fallback>
          <p:pic>
            <p:nvPicPr>
              <p:cNvPr id="85" name="Slide Zoom 84">
                <a:hlinkClick r:id="rId54" action="ppaction://hlinksldjump"/>
                <a:extLst>
                  <a:ext uri="{FF2B5EF4-FFF2-40B4-BE49-F238E27FC236}">
                    <a16:creationId xmlns:a16="http://schemas.microsoft.com/office/drawing/2014/main" id="{EA1C9F5A-D838-F55A-9785-B6AB716AB154}"/>
                  </a:ext>
                </a:extLst>
              </p:cNvPr>
              <p:cNvPicPr>
                <a:picLocks noGrp="1" noRot="1" noChangeAspect="1" noMove="1" noResize="1" noEditPoints="1" noAdjustHandles="1" noChangeArrowheads="1" noChangeShapeType="1"/>
              </p:cNvPicPr>
              <p:nvPr/>
            </p:nvPicPr>
            <p:blipFill>
              <a:blip r:embed="rId7"/>
              <a:stretch>
                <a:fillRect/>
              </a:stretch>
            </p:blipFill>
            <p:spPr>
              <a:xfrm>
                <a:off x="6292850" y="9171399"/>
                <a:ext cx="841248" cy="1190473"/>
              </a:xfrm>
              <a:prstGeom prst="rect">
                <a:avLst/>
              </a:prstGeom>
            </p:spPr>
          </p:pic>
        </mc:Fallback>
      </mc:AlternateContent>
      <mc:AlternateContent xmlns:mc="http://schemas.openxmlformats.org/markup-compatibility/2006">
        <mc:Choice xmlns:pslz="http://schemas.microsoft.com/office/powerpoint/2016/slidezoom" Requires="pslz">
          <p:graphicFrame>
            <p:nvGraphicFramePr>
              <p:cNvPr id="6" name="Slide Zoom 5">
                <a:extLst>
                  <a:ext uri="{FF2B5EF4-FFF2-40B4-BE49-F238E27FC236}">
                    <a16:creationId xmlns:a16="http://schemas.microsoft.com/office/drawing/2014/main" id="{C16F8AAE-4C09-25AD-2D23-5BF8926C24D3}"/>
                  </a:ext>
                </a:extLst>
              </p:cNvPr>
              <p:cNvGraphicFramePr>
                <a:graphicFrameLocks noChangeAspect="1"/>
              </p:cNvGraphicFramePr>
              <p:nvPr>
                <p:extLst>
                  <p:ext uri="{D42A27DB-BD31-4B8C-83A1-F6EECF244321}">
                    <p14:modId xmlns:p14="http://schemas.microsoft.com/office/powerpoint/2010/main" val="1431411813"/>
                  </p:ext>
                </p:extLst>
              </p:nvPr>
            </p:nvGraphicFramePr>
            <p:xfrm>
              <a:off x="877814" y="1079500"/>
              <a:ext cx="825738" cy="1168523"/>
            </p:xfrm>
            <a:graphic>
              <a:graphicData uri="http://schemas.microsoft.com/office/powerpoint/2016/slidezoom">
                <pslz:sldZm>
                  <pslz:sldZmObj sldId="552" cId="1934978398">
                    <pslz:zmPr id="{2C9862F8-33F1-4F1B-AFDD-8AD7D3C9B95C}" returnToParent="0" transitionDur="1000">
                      <p166:blipFill xmlns:p166="http://schemas.microsoft.com/office/powerpoint/2016/6/main">
                        <a:blip r:embed="rId55"/>
                        <a:stretch>
                          <a:fillRect/>
                        </a:stretch>
                      </p166:blipFill>
                      <p166:spPr xmlns:p166="http://schemas.microsoft.com/office/powerpoint/2016/6/main">
                        <a:xfrm>
                          <a:off x="0" y="0"/>
                          <a:ext cx="825738" cy="1168523"/>
                        </a:xfrm>
                        <a:prstGeom prst="rect">
                          <a:avLst/>
                        </a:prstGeom>
                        <a:ln w="3175">
                          <a:solidFill>
                            <a:prstClr val="ltGray"/>
                          </a:solidFill>
                        </a:ln>
                      </p166:spPr>
                    </pslz:zmPr>
                  </pslz:sldZmObj>
                </pslz:sldZm>
              </a:graphicData>
            </a:graphic>
          </p:graphicFrame>
        </mc:Choice>
        <mc:Fallback>
          <p:pic>
            <p:nvPicPr>
              <p:cNvPr id="6" name="Slide Zoom 5">
                <a:hlinkClick r:id="rId56" action="ppaction://hlinksldjump"/>
                <a:extLst>
                  <a:ext uri="{FF2B5EF4-FFF2-40B4-BE49-F238E27FC236}">
                    <a16:creationId xmlns:a16="http://schemas.microsoft.com/office/drawing/2014/main" id="{C16F8AAE-4C09-25AD-2D23-5BF8926C24D3}"/>
                  </a:ext>
                </a:extLst>
              </p:cNvPr>
              <p:cNvPicPr>
                <a:picLocks noGrp="1" noRot="1" noChangeAspect="1" noMove="1" noResize="1" noEditPoints="1" noAdjustHandles="1" noChangeArrowheads="1" noChangeShapeType="1"/>
              </p:cNvPicPr>
              <p:nvPr/>
            </p:nvPicPr>
            <p:blipFill>
              <a:blip r:embed="rId55"/>
              <a:stretch>
                <a:fillRect/>
              </a:stretch>
            </p:blipFill>
            <p:spPr>
              <a:xfrm>
                <a:off x="877814" y="1079500"/>
                <a:ext cx="825738" cy="1168523"/>
              </a:xfrm>
              <a:prstGeom prst="rect">
                <a:avLst/>
              </a:prstGeom>
              <a:ln w="3175">
                <a:solidFill>
                  <a:prstClr val="ltGray"/>
                </a:solidFill>
              </a:ln>
            </p:spPr>
          </p:pic>
        </mc:Fallback>
      </mc:AlternateContent>
    </p:spTree>
    <p:extLst>
      <p:ext uri="{BB962C8B-B14F-4D97-AF65-F5344CB8AC3E}">
        <p14:creationId xmlns:p14="http://schemas.microsoft.com/office/powerpoint/2010/main" val="6405253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5EC9164-DAB1-440E-5785-26D29D1537D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101CC8-373E-B13F-C7FA-B44D038AB3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7569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99E78A48-DB93-B402-8B7F-D83F61A44F9E}"/>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99E78A48-DB93-B402-8B7F-D83F61A44F9E}"/>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085068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13EDCBF-0FC6-448C-F123-02E734F467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4461209-7DBA-79B6-3725-99FB469FB2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28819D04-6155-4C48-8C36-94459681E5D5}"/>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28819D04-6155-4C48-8C36-94459681E5D5}"/>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591344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0A7F748D-B9B4-BF9E-2102-4C6D3E61AD7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7C5BAC-8663-C0D0-D14C-C791606E94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9"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43C270BC-7EBC-B81F-34EA-B36618DCB76E}"/>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43C270BC-7EBC-B81F-34EA-B36618DCB76E}"/>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77332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925F92E-0151-559F-C141-E7184CC31C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C8EBB89-1629-BF7F-197F-0A9FAE71E5A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9"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817A374A-2DDB-B579-2893-D8E1C261FF89}"/>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817A374A-2DDB-B579-2893-D8E1C261FF89}"/>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2631827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F93C7E3-62E0-CAD5-0131-ED4C8D0A655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29CE32B-10B1-BBE9-49D0-EF219D4AE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2700"/>
            <a:ext cx="7588249" cy="106680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2BE7A4BD-6695-7CBF-DCBF-094266B772B7}"/>
                  </a:ext>
                </a:extLst>
              </p:cNvPr>
              <p:cNvGraphicFramePr>
                <a:graphicFrameLocks noChangeAspect="1"/>
              </p:cNvGraphicFramePr>
              <p:nvPr>
                <p:extLst>
                  <p:ext uri="{D42A27DB-BD31-4B8C-83A1-F6EECF244321}">
                    <p14:modId xmlns:p14="http://schemas.microsoft.com/office/powerpoint/2010/main" val="2562270178"/>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2BE7A4BD-6695-7CBF-DCBF-094266B772B7}"/>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132519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38B7C87-BDA6-4F85-A036-48B532E59F7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71FE227-B7E9-F82E-EE13-0C2F2666CDA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80699"/>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04371E4D-00DE-37E0-F61F-0C51C4E792BF}"/>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04371E4D-00DE-37E0-F61F-0C51C4E792BF}"/>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22211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56AA9A5-2EB6-D7BD-9555-DCF704F9F7D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7E44496-FAB2-80EE-D473-E58DDF8B47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68DE0326-C1C5-F47A-E1E4-71C48BEAA2FA}"/>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68DE0326-C1C5-F47A-E1E4-71C48BEAA2FA}"/>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8114989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785ABC7B-8AF0-DDA4-3F10-6F02944D74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17C605-AD76-982D-3A16-E80B3AA3D8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EF3CA1AB-C21B-0809-C05A-C4357E525B39}"/>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EF3CA1AB-C21B-0809-C05A-C4357E525B39}"/>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811654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B4E6357-9B6D-DE30-371A-0EA3CDDD33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78E9A4-FAEA-D380-2EEB-54C23F32DD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F1CF965F-CBED-C41D-B298-8AFCD6C4AF1E}"/>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F1CF965F-CBED-C41D-B298-8AFCD6C4AF1E}"/>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0110003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0411DBA-3BE0-6B3D-5105-DD249E5B41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22893FE-F429-E046-0D09-26C5BCFE6A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CE71F823-9B08-C5D9-6A6C-306A313D9518}"/>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CE71F823-9B08-C5D9-6A6C-306A313D9518}"/>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02593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A9810-3347-6571-3085-C32AD243DC9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4388DF3-AA78-1B41-6FFC-037099CAF3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5450" y="459700"/>
            <a:ext cx="6553200" cy="3616451"/>
          </a:xfrm>
          <a:prstGeom prst="rect">
            <a:avLst/>
          </a:prstGeom>
        </p:spPr>
      </p:pic>
      <p:sp>
        <p:nvSpPr>
          <p:cNvPr id="38" name="TextBox 37">
            <a:extLst>
              <a:ext uri="{FF2B5EF4-FFF2-40B4-BE49-F238E27FC236}">
                <a16:creationId xmlns:a16="http://schemas.microsoft.com/office/drawing/2014/main" id="{3EDA538E-C2CB-69C2-8FA4-29BA4602968C}"/>
              </a:ext>
            </a:extLst>
          </p:cNvPr>
          <p:cNvSpPr txBox="1"/>
          <p:nvPr/>
        </p:nvSpPr>
        <p:spPr>
          <a:xfrm>
            <a:off x="1773938" y="4166980"/>
            <a:ext cx="4008624" cy="396904"/>
          </a:xfrm>
          <a:prstGeom prst="rect">
            <a:avLst/>
          </a:prstGeom>
          <a:noFill/>
        </p:spPr>
        <p:txBody>
          <a:bodyPr wrap="square" rtlCol="0">
            <a:spAutoFit/>
          </a:bodyPr>
          <a:lstStyle/>
          <a:p>
            <a:pPr algn="ctr"/>
            <a:r>
              <a:rPr lang="en-GB" sz="1979" b="1">
                <a:solidFill>
                  <a:srgbClr val="002060"/>
                </a:solidFill>
                <a:latin typeface="Myriad Pro Black" panose="020B0903030403020204" pitchFamily="34" charset="0"/>
              </a:rPr>
              <a:t>Sun Tzu Art of War Rule #04/450 </a:t>
            </a:r>
            <a:endParaRPr lang="en-US" sz="1979" b="1">
              <a:solidFill>
                <a:srgbClr val="002060"/>
              </a:solidFill>
              <a:latin typeface="Myriad Pro Black" panose="020B0903030403020204" pitchFamily="34" charset="0"/>
            </a:endParaRPr>
          </a:p>
        </p:txBody>
      </p:sp>
      <p:sp>
        <p:nvSpPr>
          <p:cNvPr id="2" name="Rectangle 1">
            <a:hlinkClick r:id="rId4"/>
            <a:extLst>
              <a:ext uri="{FF2B5EF4-FFF2-40B4-BE49-F238E27FC236}">
                <a16:creationId xmlns:a16="http://schemas.microsoft.com/office/drawing/2014/main" id="{6EA7059C-4676-1B44-EB62-5298C7097E40}"/>
              </a:ext>
            </a:extLst>
          </p:cNvPr>
          <p:cNvSpPr/>
          <p:nvPr/>
        </p:nvSpPr>
        <p:spPr>
          <a:xfrm>
            <a:off x="1997200" y="1955530"/>
            <a:ext cx="1372148" cy="2470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2"/>
          </a:p>
        </p:txBody>
      </p:sp>
      <p:sp>
        <p:nvSpPr>
          <p:cNvPr id="3" name="TextBox 2">
            <a:extLst>
              <a:ext uri="{FF2B5EF4-FFF2-40B4-BE49-F238E27FC236}">
                <a16:creationId xmlns:a16="http://schemas.microsoft.com/office/drawing/2014/main" id="{F8561D98-497E-ED3A-19E3-BB8A60323E4D}"/>
              </a:ext>
            </a:extLst>
          </p:cNvPr>
          <p:cNvSpPr txBox="1"/>
          <p:nvPr/>
        </p:nvSpPr>
        <p:spPr>
          <a:xfrm>
            <a:off x="2866991" y="650586"/>
            <a:ext cx="3526954" cy="1015663"/>
          </a:xfrm>
          <a:prstGeom prst="rect">
            <a:avLst/>
          </a:prstGeom>
          <a:noFill/>
        </p:spPr>
        <p:txBody>
          <a:bodyPr wrap="square" rtlCol="0">
            <a:spAutoFit/>
          </a:bodyPr>
          <a:lstStyle/>
          <a:p>
            <a:r>
              <a:rPr lang="en-GB" sz="2000">
                <a:solidFill>
                  <a:schemeClr val="accent1"/>
                </a:solidFill>
                <a:latin typeface="Arial Black" panose="020B0A04020102020204" pitchFamily="34" charset="0"/>
              </a:rPr>
              <a:t>SUN TZU ART OF WAR</a:t>
            </a:r>
          </a:p>
          <a:p>
            <a:r>
              <a:rPr lang="en-GB" sz="2000">
                <a:solidFill>
                  <a:schemeClr val="bg1">
                    <a:lumMod val="75000"/>
                  </a:schemeClr>
                </a:solidFill>
                <a:latin typeface="Arial Black" panose="020B0A04020102020204" pitchFamily="34" charset="0"/>
              </a:rPr>
              <a:t>All warfare is based on deception</a:t>
            </a:r>
            <a:endParaRPr lang="en-US" sz="2000">
              <a:solidFill>
                <a:schemeClr val="bg1">
                  <a:lumMod val="75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2D190363-E879-4128-9B93-B53344D5AB3B}"/>
              </a:ext>
            </a:extLst>
          </p:cNvPr>
          <p:cNvSpPr txBox="1"/>
          <p:nvPr/>
        </p:nvSpPr>
        <p:spPr>
          <a:xfrm>
            <a:off x="581269" y="2564097"/>
            <a:ext cx="3659054" cy="1292662"/>
          </a:xfrm>
          <a:prstGeom prst="rect">
            <a:avLst/>
          </a:prstGeom>
          <a:noFill/>
        </p:spPr>
        <p:txBody>
          <a:bodyPr wrap="square" rtlCol="0">
            <a:spAutoFit/>
          </a:bodyPr>
          <a:lstStyle/>
          <a:p>
            <a:r>
              <a:rPr lang="en-GB" sz="2400">
                <a:solidFill>
                  <a:schemeClr val="accent1"/>
                </a:solidFill>
                <a:latin typeface="Arial Black" panose="020B0A04020102020204" pitchFamily="34" charset="0"/>
              </a:rPr>
              <a:t>Framing information</a:t>
            </a:r>
            <a:r>
              <a:rPr lang="en-GB" sz="2400">
                <a:solidFill>
                  <a:schemeClr val="tx1">
                    <a:lumMod val="85000"/>
                    <a:lumOff val="15000"/>
                  </a:schemeClr>
                </a:solidFill>
                <a:latin typeface="Arial Black" panose="020B0A04020102020204" pitchFamily="34" charset="0"/>
              </a:rPr>
              <a:t> </a:t>
            </a:r>
            <a:r>
              <a:rPr lang="en-GB">
                <a:solidFill>
                  <a:schemeClr val="tx1">
                    <a:lumMod val="85000"/>
                    <a:lumOff val="15000"/>
                  </a:schemeClr>
                </a:solidFill>
                <a:latin typeface="Arial Black" panose="020B0A04020102020204" pitchFamily="34" charset="0"/>
              </a:rPr>
              <a:t>strategically manipulates perception and drives decision-making</a:t>
            </a:r>
            <a:endParaRPr lang="en-US" sz="1600">
              <a:solidFill>
                <a:schemeClr val="tx1">
                  <a:lumMod val="85000"/>
                  <a:lumOff val="15000"/>
                </a:schemeClr>
              </a:solidFill>
              <a:latin typeface="Arial Black" panose="020B0A04020102020204" pitchFamily="34" charset="0"/>
            </a:endParaRPr>
          </a:p>
        </p:txBody>
      </p:sp>
      <p:sp>
        <p:nvSpPr>
          <p:cNvPr id="4" name="Rectangle 3">
            <a:hlinkClick r:id="rId5"/>
            <a:extLst>
              <a:ext uri="{FF2B5EF4-FFF2-40B4-BE49-F238E27FC236}">
                <a16:creationId xmlns:a16="http://schemas.microsoft.com/office/drawing/2014/main" id="{5B0DF761-4349-B287-870E-E2D9E7297E95}"/>
              </a:ext>
            </a:extLst>
          </p:cNvPr>
          <p:cNvSpPr/>
          <p:nvPr/>
        </p:nvSpPr>
        <p:spPr>
          <a:xfrm>
            <a:off x="4138866" y="2554137"/>
            <a:ext cx="1107277" cy="3231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72"/>
          </a:p>
        </p:txBody>
      </p:sp>
      <p:pic>
        <p:nvPicPr>
          <p:cNvPr id="9" name="Picture 8">
            <a:extLst>
              <a:ext uri="{FF2B5EF4-FFF2-40B4-BE49-F238E27FC236}">
                <a16:creationId xmlns:a16="http://schemas.microsoft.com/office/drawing/2014/main" id="{2612DE92-E7CC-5246-584F-0D504C60886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9073" y="4823719"/>
            <a:ext cx="6604187" cy="3616451"/>
          </a:xfrm>
          <a:prstGeom prst="rect">
            <a:avLst/>
          </a:prstGeom>
        </p:spPr>
      </p:pic>
      <p:pic>
        <p:nvPicPr>
          <p:cNvPr id="12" name="Picture 11">
            <a:extLst>
              <a:ext uri="{FF2B5EF4-FFF2-40B4-BE49-F238E27FC236}">
                <a16:creationId xmlns:a16="http://schemas.microsoft.com/office/drawing/2014/main" id="{F54B4A2E-ED86-62CC-0755-822EB471877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5722" y="-1282700"/>
            <a:ext cx="8930140" cy="12192000"/>
          </a:xfrm>
          <a:prstGeom prst="rect">
            <a:avLst/>
          </a:prstGeom>
        </p:spPr>
      </p:pic>
    </p:spTree>
    <p:extLst>
      <p:ext uri="{BB962C8B-B14F-4D97-AF65-F5344CB8AC3E}">
        <p14:creationId xmlns:p14="http://schemas.microsoft.com/office/powerpoint/2010/main" val="1934978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89A6780-B6C8-432E-0444-B57DAEF369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2D4A83-440F-B997-6A23-6F256B8C09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35CC8797-83BF-8F4C-CAA3-3F0563D95291}"/>
                  </a:ext>
                </a:extLst>
              </p:cNvPr>
              <p:cNvGraphicFramePr>
                <a:graphicFrameLocks noChangeAspect="1"/>
              </p:cNvGraphicFramePr>
              <p:nvPr>
                <p:extLst>
                  <p:ext uri="{D42A27DB-BD31-4B8C-83A1-F6EECF244321}">
                    <p14:modId xmlns:p14="http://schemas.microsoft.com/office/powerpoint/2010/main" val="3987015130"/>
                  </p:ext>
                </p:extLst>
              </p:nvPr>
            </p:nvGraphicFramePr>
            <p:xfrm rot="5400000">
              <a:off x="70519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35CC8797-83BF-8F4C-CAA3-3F0563D95291}"/>
                  </a:ext>
                </a:extLst>
              </p:cNvPr>
              <p:cNvPicPr>
                <a:picLocks noGrp="1" noRot="1" noChangeAspect="1" noMove="1" noResize="1" noEditPoints="1" noAdjustHandles="1" noChangeArrowheads="1" noChangeShapeType="1"/>
              </p:cNvPicPr>
              <p:nvPr/>
            </p:nvPicPr>
            <p:blipFill>
              <a:blip r:embed="rId5"/>
              <a:stretch>
                <a:fillRect/>
              </a:stretch>
            </p:blipFill>
            <p:spPr>
              <a:xfrm rot="5400000">
                <a:off x="70519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3118929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8764E2FB-EC0D-CAFA-221B-B32A49C1D9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3016B7-BBDE-D3E5-2828-ABBB62C1A4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2700"/>
            <a:ext cx="7588248" cy="106807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55209498-D59C-10B8-DA58-CE491C62728C}"/>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55209498-D59C-10B8-DA58-CE491C62728C}"/>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71787735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159360C1-2199-C7F3-C4B7-19B3A04372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2CE8935-B9B9-D858-236C-E34220958A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7"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7D570D0D-E18B-B175-5FD9-03183E6E09C5}"/>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7D570D0D-E18B-B175-5FD9-03183E6E09C5}"/>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431438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6AEF2D18-D077-D0C8-3D32-7896035D375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3D5C675-3388-95AD-FDC0-C2D8A497E06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7"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2E485F38-E526-A3AE-AD81-AE18E95F6022}"/>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2E485F38-E526-A3AE-AD81-AE18E95F6022}"/>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969188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46765D8E-1F7C-8505-7AE7-F383E0E2F0B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89B116-D317-20FB-EC24-E2B0E6C0CF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807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83FCE670-B659-7DBA-3EFD-1FC89FE056A8}"/>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83FCE670-B659-7DBA-3EFD-1FC89FE056A8}"/>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939332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465D267-EA86-684A-06A5-E8D5B9169F2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AA84F51-BC59-B2DB-5845-EA6A4FBEA1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D2C3F415-BE38-3195-6204-5848C4E9BC2D}"/>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D2C3F415-BE38-3195-6204-5848C4E9BC2D}"/>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2340939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C4E72046-70DF-415B-96D1-2F3CC726C9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4D38599-D134-4727-4357-2DE37EB2ED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215900"/>
            <a:ext cx="7588248" cy="108966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3AA91440-81B3-6747-4DDF-64B00161068A}"/>
                  </a:ext>
                </a:extLst>
              </p:cNvPr>
              <p:cNvGraphicFramePr>
                <a:graphicFrameLocks noChangeAspect="1"/>
              </p:cNvGraphicFramePr>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3AA91440-81B3-6747-4DDF-64B00161068A}"/>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896272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53AF0E22-BEB3-A9BF-A335-92DC1986A4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E73D302-49EB-A064-09E1-1E1BB879DC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B2BB5082-9D7F-AA40-5A59-AB16511D86C4}"/>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B2BB5082-9D7F-AA40-5A59-AB16511D86C4}"/>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3485438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FFEB5577-C634-45C8-5ECB-4BCA2590EF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2F520A-7BF0-E70D-ACCB-EA22285EF1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D74D1C33-9A93-4502-EC26-C4029705CF22}"/>
                  </a:ext>
                </a:extLst>
              </p:cNvPr>
              <p:cNvGraphicFramePr>
                <a:graphicFrameLocks noChangeAspect="1"/>
              </p:cNvGraphicFramePr>
              <p:nvPr>
                <p:extLst>
                  <p:ext uri="{D42A27DB-BD31-4B8C-83A1-F6EECF244321}">
                    <p14:modId xmlns:p14="http://schemas.microsoft.com/office/powerpoint/2010/main" val="676876885"/>
                  </p:ext>
                </p:extLst>
              </p:nvPr>
            </p:nvGraphicFramePr>
            <p:xfrm rot="5400000">
              <a:off x="415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D74D1C33-9A93-4502-EC26-C4029705CF22}"/>
                  </a:ext>
                </a:extLst>
              </p:cNvPr>
              <p:cNvPicPr>
                <a:picLocks noGrp="1" noRot="1" noChangeAspect="1" noMove="1" noResize="1" noEditPoints="1" noAdjustHandles="1" noChangeArrowheads="1" noChangeShapeType="1"/>
              </p:cNvPicPr>
              <p:nvPr/>
            </p:nvPicPr>
            <p:blipFill>
              <a:blip r:embed="rId5"/>
              <a:stretch>
                <a:fillRect/>
              </a:stretch>
            </p:blipFill>
            <p:spPr>
              <a:xfrm rot="5400000">
                <a:off x="415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12484003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F00F2AFD-67A9-698D-FCF1-1F0CC9A7C80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18F2C6D-A5FA-3075-6AF5-954102CBCED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48"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9B3523E1-2FBC-EF65-7CBF-7664BEC73F73}"/>
                  </a:ext>
                </a:extLst>
              </p:cNvPr>
              <p:cNvGraphicFramePr>
                <a:graphicFrameLocks noChangeAspect="1"/>
              </p:cNvGraphicFramePr>
              <p:nvPr>
                <p:extLst>
                  <p:ext uri="{D42A27DB-BD31-4B8C-83A1-F6EECF244321}">
                    <p14:modId xmlns:p14="http://schemas.microsoft.com/office/powerpoint/2010/main" val="3772523498"/>
                  </p:ext>
                </p:extLst>
              </p:nvPr>
            </p:nvGraphicFramePr>
            <p:xfrm rot="5400000">
              <a:off x="7051969" y="10220619"/>
              <a:ext cx="381000" cy="539162"/>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rot="5400000">
                          <a:off x="0" y="0"/>
                          <a:ext cx="381000" cy="539162"/>
                        </a:xfrm>
                        <a:prstGeom prst="rect">
                          <a:avLst/>
                        </a:prstGeom>
                        <a:effectLst>
                          <a:outerShdw blurRad="50800" dist="50800" dir="5400000" algn="ctr" rotWithShape="0">
                            <a:srgbClr val="000000">
                              <a:alpha val="14000"/>
                            </a:srgbClr>
                          </a:outerShdw>
                        </a:effectLst>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9B3523E1-2FBC-EF65-7CBF-7664BEC73F73}"/>
                  </a:ext>
                </a:extLst>
              </p:cNvPr>
              <p:cNvPicPr>
                <a:picLocks noGrp="1" noRot="1" noChangeAspect="1" noMove="1" noResize="1" noEditPoints="1" noAdjustHandles="1" noChangeArrowheads="1" noChangeShapeType="1"/>
              </p:cNvPicPr>
              <p:nvPr/>
            </p:nvPicPr>
            <p:blipFill>
              <a:blip r:embed="rId5"/>
              <a:stretch>
                <a:fillRect/>
              </a:stretch>
            </p:blipFill>
            <p:spPr>
              <a:xfrm rot="5400000">
                <a:off x="7051969" y="10220619"/>
                <a:ext cx="381000" cy="539162"/>
              </a:xfrm>
              <a:prstGeom prst="rect">
                <a:avLst/>
              </a:prstGeom>
              <a:effectLst>
                <a:outerShdw blurRad="50800" dist="50800" dir="5400000" algn="ctr" rotWithShape="0">
                  <a:srgbClr val="000000">
                    <a:alpha val="14000"/>
                  </a:srgbClr>
                </a:outerShdw>
              </a:effectLst>
            </p:spPr>
          </p:pic>
        </mc:Fallback>
      </mc:AlternateContent>
    </p:spTree>
    <p:extLst>
      <p:ext uri="{BB962C8B-B14F-4D97-AF65-F5344CB8AC3E}">
        <p14:creationId xmlns:p14="http://schemas.microsoft.com/office/powerpoint/2010/main" val="743625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7D03213-6A5B-E2DB-2CC7-D971A116475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E6B86B-CB87-EA2C-7D5E-7A8F3F1438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1271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0BF494F1-F7EF-DEC9-A343-AC7B7310F8C3}"/>
                  </a:ext>
                </a:extLst>
              </p:cNvPr>
              <p:cNvGraphicFramePr>
                <a:graphicFrameLocks noChangeAspect="1"/>
              </p:cNvGraphicFramePr>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0BF494F1-F7EF-DEC9-A343-AC7B7310F8C3}"/>
                  </a:ext>
                </a:extLst>
              </p:cNvPr>
              <p:cNvPicPr>
                <a:picLocks noGrp="1" noRot="1" noChangeAspect="1" noMove="1" noResize="1" noEditPoints="1" noAdjustHandles="1" noChangeArrowheads="1" noChangeShapeType="1"/>
              </p:cNvPicPr>
              <p:nvPr/>
            </p:nvPicPr>
            <p:blipFill>
              <a:blip r:embed="rId5"/>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21383164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2BC50832-524B-5AD5-143F-FB4E5578891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63D8284-C6DA-23F7-DAC7-77F1374FB0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1"/>
            <a:ext cx="7588250" cy="10693399"/>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8C44CB84-57CC-9DFE-652E-2CD3F78D57BE}"/>
                  </a:ext>
                </a:extLst>
              </p:cNvPr>
              <p:cNvGraphicFramePr>
                <a:graphicFrameLocks noChangeAspect="1"/>
              </p:cNvGraphicFramePr>
              <p:nvPr>
                <p:extLst>
                  <p:ext uri="{D42A27DB-BD31-4B8C-83A1-F6EECF244321}">
                    <p14:modId xmlns:p14="http://schemas.microsoft.com/office/powerpoint/2010/main" val="578515585"/>
                  </p:ext>
                </p:extLst>
              </p:nvPr>
            </p:nvGraphicFramePr>
            <p:xfrm>
              <a:off x="7054850" y="991870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8C44CB84-57CC-9DFE-652E-2CD3F78D57BE}"/>
                  </a:ext>
                </a:extLst>
              </p:cNvPr>
              <p:cNvPicPr>
                <a:picLocks noGrp="1" noRot="1" noChangeAspect="1" noMove="1" noResize="1" noEditPoints="1" noAdjustHandles="1" noChangeArrowheads="1" noChangeShapeType="1"/>
              </p:cNvPicPr>
              <p:nvPr/>
            </p:nvPicPr>
            <p:blipFill>
              <a:blip r:embed="rId5"/>
              <a:stretch>
                <a:fillRect/>
              </a:stretch>
            </p:blipFill>
            <p:spPr>
              <a:xfrm>
                <a:off x="7054850" y="9918700"/>
                <a:ext cx="483152" cy="683720"/>
              </a:xfrm>
              <a:prstGeom prst="rect">
                <a:avLst/>
              </a:prstGeom>
            </p:spPr>
          </p:pic>
        </mc:Fallback>
      </mc:AlternateContent>
    </p:spTree>
    <p:extLst>
      <p:ext uri="{BB962C8B-B14F-4D97-AF65-F5344CB8AC3E}">
        <p14:creationId xmlns:p14="http://schemas.microsoft.com/office/powerpoint/2010/main" val="25751468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94986C70-2434-476A-C15A-C808B7DFA46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BA51BC1-C376-49FD-FBC2-364923FCBD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C764C1DF-0990-5788-7745-D95F8B87E3A2}"/>
                  </a:ext>
                </a:extLst>
              </p:cNvPr>
              <p:cNvGraphicFramePr>
                <a:graphicFrameLocks noChangeAspect="1"/>
              </p:cNvGraphicFramePr>
              <p:nvPr>
                <p:extLst>
                  <p:ext uri="{D42A27DB-BD31-4B8C-83A1-F6EECF244321}">
                    <p14:modId xmlns:p14="http://schemas.microsoft.com/office/powerpoint/2010/main" val="975503795"/>
                  </p:ext>
                </p:extLst>
              </p:nvPr>
            </p:nvGraphicFramePr>
            <p:xfrm>
              <a:off x="7105098"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C764C1DF-0990-5788-7745-D95F8B87E3A2}"/>
                  </a:ext>
                </a:extLst>
              </p:cNvPr>
              <p:cNvPicPr>
                <a:picLocks noGrp="1" noRot="1" noChangeAspect="1" noMove="1" noResize="1" noEditPoints="1" noAdjustHandles="1" noChangeArrowheads="1" noChangeShapeType="1"/>
              </p:cNvPicPr>
              <p:nvPr/>
            </p:nvPicPr>
            <p:blipFill>
              <a:blip r:embed="rId5"/>
              <a:stretch>
                <a:fillRect/>
              </a:stretch>
            </p:blipFill>
            <p:spPr>
              <a:xfrm>
                <a:off x="7105098" y="9996980"/>
                <a:ext cx="483152" cy="683720"/>
              </a:xfrm>
              <a:prstGeom prst="rect">
                <a:avLst/>
              </a:prstGeom>
            </p:spPr>
          </p:pic>
        </mc:Fallback>
      </mc:AlternateContent>
    </p:spTree>
    <p:extLst>
      <p:ext uri="{BB962C8B-B14F-4D97-AF65-F5344CB8AC3E}">
        <p14:creationId xmlns:p14="http://schemas.microsoft.com/office/powerpoint/2010/main" val="41820272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A5657C49-C753-15BA-006C-8552F4C3A04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6E3619-2239-84D7-97D5-64A494244B9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399"/>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0D7080FF-ABF0-C9D8-025A-950825A522AA}"/>
                  </a:ext>
                </a:extLst>
              </p:cNvPr>
              <p:cNvGraphicFramePr>
                <a:graphicFrameLocks noChangeAspect="1"/>
              </p:cNvGraphicFramePr>
              <p:nvPr>
                <p:extLst>
                  <p:ext uri="{D42A27DB-BD31-4B8C-83A1-F6EECF244321}">
                    <p14:modId xmlns:p14="http://schemas.microsoft.com/office/powerpoint/2010/main" val="303883026"/>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0D7080FF-ABF0-C9D8-025A-950825A522AA}"/>
                  </a:ext>
                </a:extLst>
              </p:cNvPr>
              <p:cNvPicPr>
                <a:picLocks noGrp="1" noRot="1" noChangeAspect="1" noMove="1" noResize="1" noEditPoints="1" noAdjustHandles="1" noChangeArrowheads="1" noChangeShapeType="1"/>
              </p:cNvPicPr>
              <p:nvPr/>
            </p:nvPicPr>
            <p:blipFill>
              <a:blip r:embed="rId5"/>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15548536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D6D6CC82-7A00-3DE9-F178-DDD54B01AE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549FC7-5AAC-71D2-7F92-A89FBDAAD2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2" name="Slide Zoom 1">
                <a:extLst>
                  <a:ext uri="{FF2B5EF4-FFF2-40B4-BE49-F238E27FC236}">
                    <a16:creationId xmlns:a16="http://schemas.microsoft.com/office/drawing/2014/main" id="{F02E6CF5-64DD-6B8B-2CD1-77E1A2E55B12}"/>
                  </a:ext>
                </a:extLst>
              </p:cNvPr>
              <p:cNvGraphicFramePr>
                <a:graphicFrameLocks noChangeAspect="1"/>
              </p:cNvGraphicFramePr>
              <p:nvPr>
                <p:extLst>
                  <p:ext uri="{D42A27DB-BD31-4B8C-83A1-F6EECF244321}">
                    <p14:modId xmlns:p14="http://schemas.microsoft.com/office/powerpoint/2010/main" val="1705510552"/>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2" name="Slide Zoom 1">
                <a:hlinkClick r:id="rId6" action="ppaction://hlinksldjump"/>
                <a:extLst>
                  <a:ext uri="{FF2B5EF4-FFF2-40B4-BE49-F238E27FC236}">
                    <a16:creationId xmlns:a16="http://schemas.microsoft.com/office/drawing/2014/main" id="{F02E6CF5-64DD-6B8B-2CD1-77E1A2E55B12}"/>
                  </a:ext>
                </a:extLst>
              </p:cNvPr>
              <p:cNvPicPr>
                <a:picLocks noGrp="1" noRot="1" noChangeAspect="1" noMove="1" noResize="1" noEditPoints="1" noAdjustHandles="1" noChangeArrowheads="1" noChangeShapeType="1"/>
              </p:cNvPicPr>
              <p:nvPr/>
            </p:nvPicPr>
            <p:blipFill>
              <a:blip r:embed="rId5"/>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1700303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5000"/>
            <a:lum/>
          </a:blip>
          <a:srcRect/>
          <a:stretch>
            <a:fillRect/>
          </a:stretch>
        </a:blipFill>
        <a:effectLst/>
      </p:bgPr>
    </p:bg>
    <p:spTree>
      <p:nvGrpSpPr>
        <p:cNvPr id="1" name="">
          <a:extLst>
            <a:ext uri="{FF2B5EF4-FFF2-40B4-BE49-F238E27FC236}">
              <a16:creationId xmlns:a16="http://schemas.microsoft.com/office/drawing/2014/main" id="{B3DCC176-EC1C-BEA4-7557-3BA0F3541A2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2EC651-2D4F-5939-2E40-57A68C116C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 y="0"/>
            <a:ext cx="7588250" cy="10693400"/>
          </a:xfrm>
          <a:prstGeom prst="rect">
            <a:avLst/>
          </a:prstGeom>
        </p:spPr>
      </p:pic>
      <mc:AlternateContent xmlns:mc="http://schemas.openxmlformats.org/markup-compatibility/2006">
        <mc:Choice xmlns:pslz="http://schemas.microsoft.com/office/powerpoint/2016/slidezoom" Requires="pslz">
          <p:graphicFrame>
            <p:nvGraphicFramePr>
              <p:cNvPr id="3" name="Slide Zoom 2">
                <a:extLst>
                  <a:ext uri="{FF2B5EF4-FFF2-40B4-BE49-F238E27FC236}">
                    <a16:creationId xmlns:a16="http://schemas.microsoft.com/office/drawing/2014/main" id="{4E45CEC6-B149-C6D5-B197-2C50DBB1E7E8}"/>
                  </a:ext>
                </a:extLst>
              </p:cNvPr>
              <p:cNvGraphicFramePr>
                <a:graphicFrameLocks noChangeAspect="1"/>
              </p:cNvGraphicFramePr>
              <p:nvPr>
                <p:extLst>
                  <p:ext uri="{D42A27DB-BD31-4B8C-83A1-F6EECF244321}">
                    <p14:modId xmlns:p14="http://schemas.microsoft.com/office/powerpoint/2010/main" val="189745706"/>
                  </p:ext>
                </p:extLst>
              </p:nvPr>
            </p:nvGraphicFramePr>
            <p:xfrm>
              <a:off x="7054850" y="9996980"/>
              <a:ext cx="483152" cy="683720"/>
            </p:xfrm>
            <a:graphic>
              <a:graphicData uri="http://schemas.microsoft.com/office/powerpoint/2016/slidezoom">
                <pslz:sldZm>
                  <pslz:sldZmObj sldId="547" cId="640525305">
                    <pslz:zmPr id="{6AB40A49-AFFB-45A8-96B2-10FFBBF1CBCA}" returnToParent="0" transitionDur="1000">
                      <p166:blipFill xmlns:p166="http://schemas.microsoft.com/office/powerpoint/2016/6/main">
                        <a:blip r:embed="rId5"/>
                        <a:stretch>
                          <a:fillRect/>
                        </a:stretch>
                      </p166:blipFill>
                      <p166:spPr xmlns:p166="http://schemas.microsoft.com/office/powerpoint/2016/6/main">
                        <a:xfrm>
                          <a:off x="0" y="0"/>
                          <a:ext cx="483152" cy="683720"/>
                        </a:xfrm>
                        <a:prstGeom prst="rect">
                          <a:avLst/>
                        </a:prstGeom>
                      </p166:spPr>
                    </pslz:zmPr>
                  </pslz:sldZmObj>
                </pslz:sldZm>
              </a:graphicData>
            </a:graphic>
          </p:graphicFrame>
        </mc:Choice>
        <mc:Fallback>
          <p:pic>
            <p:nvPicPr>
              <p:cNvPr id="3" name="Slide Zoom 2">
                <a:hlinkClick r:id="rId6" action="ppaction://hlinksldjump"/>
                <a:extLst>
                  <a:ext uri="{FF2B5EF4-FFF2-40B4-BE49-F238E27FC236}">
                    <a16:creationId xmlns:a16="http://schemas.microsoft.com/office/drawing/2014/main" id="{4E45CEC6-B149-C6D5-B197-2C50DBB1E7E8}"/>
                  </a:ext>
                </a:extLst>
              </p:cNvPr>
              <p:cNvPicPr>
                <a:picLocks noGrp="1" noRot="1" noChangeAspect="1" noMove="1" noResize="1" noEditPoints="1" noAdjustHandles="1" noChangeArrowheads="1" noChangeShapeType="1"/>
              </p:cNvPicPr>
              <p:nvPr/>
            </p:nvPicPr>
            <p:blipFill>
              <a:blip r:embed="rId5"/>
              <a:stretch>
                <a:fillRect/>
              </a:stretch>
            </p:blipFill>
            <p:spPr>
              <a:xfrm>
                <a:off x="7054850" y="9996980"/>
                <a:ext cx="483152" cy="683720"/>
              </a:xfrm>
              <a:prstGeom prst="rect">
                <a:avLst/>
              </a:prstGeom>
            </p:spPr>
          </p:pic>
        </mc:Fallback>
      </mc:AlternateContent>
    </p:spTree>
    <p:extLst>
      <p:ext uri="{BB962C8B-B14F-4D97-AF65-F5344CB8AC3E}">
        <p14:creationId xmlns:p14="http://schemas.microsoft.com/office/powerpoint/2010/main" val="539022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0B063E4-9AF4-4137-91D9-03033C092326}">
  <we:reference id="a3b40b4f-8edf-490e-9df1-7e66f93912bf" version="1.0.33.0" store="EXCatalog" storeType="EXCatalog"/>
  <we:alternateReferences>
    <we:reference id="WA104380526" version="1.0.33.0" store="en-SG"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8A4D7D039A6F48A908B5560E760407" ma:contentTypeVersion="15" ma:contentTypeDescription="Create a new document." ma:contentTypeScope="" ma:versionID="687cc75303e259fc196fddab44915b4d">
  <xsd:schema xmlns:xsd="http://www.w3.org/2001/XMLSchema" xmlns:xs="http://www.w3.org/2001/XMLSchema" xmlns:p="http://schemas.microsoft.com/office/2006/metadata/properties" xmlns:ns2="c5258fdf-1556-4b67-84cf-e4b46ec5efb3" xmlns:ns3="1fffd816-3a2a-4aef-ae76-3dd1d9e7ece7" targetNamespace="http://schemas.microsoft.com/office/2006/metadata/properties" ma:root="true" ma:fieldsID="abe3b9fdecf12d3aa51698c240e29def" ns2:_="" ns3:_="">
    <xsd:import namespace="c5258fdf-1556-4b67-84cf-e4b46ec5efb3"/>
    <xsd:import namespace="1fffd816-3a2a-4aef-ae76-3dd1d9e7ec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Good_x003f_"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258fdf-1556-4b67-84cf-e4b46ec5e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5cd13b5-418e-4e61-a484-8d0b9841fb5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Good_x003f_" ma:index="20" nillable="true" ma:displayName="Good?" ma:default="1" ma:description="Select Yes or No." ma:format="Dropdown" ma:internalName="Good_x003f_">
      <xsd:simpleType>
        <xsd:restriction base="dms:Boolea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ffd816-3a2a-4aef-ae76-3dd1d9e7ece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0968e86-5fb0-4b9e-bca9-a6dad5ad5b32}" ma:internalName="TaxCatchAll" ma:showField="CatchAllData" ma:web="1fffd816-3a2a-4aef-ae76-3dd1d9e7e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5258fdf-1556-4b67-84cf-e4b46ec5efb3">
      <Terms xmlns="http://schemas.microsoft.com/office/infopath/2007/PartnerControls"/>
    </lcf76f155ced4ddcb4097134ff3c332f>
    <TaxCatchAll xmlns="1fffd816-3a2a-4aef-ae76-3dd1d9e7ece7" xsi:nil="true"/>
    <Good_x003f_ xmlns="c5258fdf-1556-4b67-84cf-e4b46ec5efb3">true</Good_x003f_>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6B32B-5287-4DEE-95D5-E014107F4B05}">
  <ds:schemaRefs>
    <ds:schemaRef ds:uri="1fffd816-3a2a-4aef-ae76-3dd1d9e7ece7"/>
    <ds:schemaRef ds:uri="c5258fdf-1556-4b67-84cf-e4b46ec5ef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BAE668-013E-4D2E-94B5-C1EF413D6205}">
  <ds:schemaRefs>
    <ds:schemaRef ds:uri="1fffd816-3a2a-4aef-ae76-3dd1d9e7ece7"/>
    <ds:schemaRef ds:uri="c5258fdf-1556-4b67-84cf-e4b46ec5ef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B2F891B-C7F7-44EE-944E-E0466E6845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39</Slides>
  <Notes>39</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Last use of Oil for Food, Energy, Water, Solution for UNSDG, and quick progress to Type I civilisation.</dc:title>
  <dc:creator>Hydroloop .org</dc:creator>
  <cp:revision>1</cp:revision>
  <dcterms:created xsi:type="dcterms:W3CDTF">2006-08-16T00:00:00Z</dcterms:created>
  <dcterms:modified xsi:type="dcterms:W3CDTF">2025-10-10T09:40:02Z</dcterms:modified>
  <dc:identifier>DAF2oh3RMwM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0x010100A48A4D7D039A6F48A908B5560E760407</vt:lpwstr>
  </property>
</Properties>
</file>